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10" r:id="rId1"/>
    <p:sldMasterId id="2147483711" r:id="rId2"/>
  </p:sldMasterIdLst>
  <p:notesMasterIdLst>
    <p:notesMasterId r:id="rId23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9144000" cy="5143500" type="screen16x9"/>
  <p:notesSz cx="6858000" cy="9144000"/>
  <p:embeddedFontLst>
    <p:embeddedFont>
      <p:font typeface="Chakra Petch" pitchFamily="2" charset="-34"/>
      <p:regular r:id="rId24"/>
      <p:bold r:id="rId25"/>
      <p:italic r:id="rId26"/>
      <p:boldItalic r:id="rId27"/>
    </p:embeddedFont>
    <p:embeddedFont>
      <p:font typeface="Chakra Petch SemiBold" pitchFamily="2" charset="-34"/>
      <p:regular r:id="rId28"/>
      <p:bold r:id="rId29"/>
      <p:italic r:id="rId30"/>
      <p:boldItalic r:id="rId31"/>
    </p:embeddedFont>
    <p:embeddedFont>
      <p:font typeface="Lato" panose="020F0502020204030203" pitchFamily="34" charset="0"/>
      <p:regular r:id="rId32"/>
      <p:bold r:id="rId33"/>
      <p:italic r:id="rId34"/>
      <p:boldItalic r:id="rId35"/>
    </p:embeddedFont>
    <p:embeddedFont>
      <p:font typeface="Lexend" pitchFamily="2" charset="0"/>
      <p:regular r:id="rId36"/>
      <p:bold r:id="rId37"/>
    </p:embeddedFont>
    <p:embeddedFont>
      <p:font typeface="Lexend Light" pitchFamily="2" charset="0"/>
      <p:regular r:id="rId38"/>
      <p:bold r:id="rId39"/>
    </p:embeddedFont>
    <p:embeddedFont>
      <p:font typeface="Red Hat Text" panose="02010503040201060303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5E2B3A-C96B-47BB-B010-84BA2C8E604C}">
  <a:tblStyle styleId="{525E2B3A-C96B-47BB-B010-84BA2C8E604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B5036B58-C563-45CE-B512-73FD0B44CCD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cap="flat" cmpd="sng">
              <a:solidFill>
                <a:srgbClr val="80808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694"/>
  </p:normalViewPr>
  <p:slideViewPr>
    <p:cSldViewPr snapToGrid="0">
      <p:cViewPr varScale="1">
        <p:scale>
          <a:sx n="161" d="100"/>
          <a:sy n="161" d="100"/>
        </p:scale>
        <p:origin x="344" y="20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9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font" Target="fonts/font20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theme" Target="theme/theme1.xml"/><Relationship Id="rId20" Type="http://schemas.openxmlformats.org/officeDocument/2006/relationships/slide" Target="slides/slide18.xml"/><Relationship Id="rId41" Type="http://schemas.openxmlformats.org/officeDocument/2006/relationships/font" Target="fonts/font1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8" name="Google Shape;3718;g332b8e8ad65_0_18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19" name="Google Shape;3719;g332b8e8ad65_0_18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8" name="Google Shape;3878;g3546fb5e81d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9" name="Google Shape;3879;g3546fb5e81d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4" name="Google Shape;3884;g35408efeb6d_3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5" name="Google Shape;3885;g35408efeb6d_3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3" name="Google Shape;3893;g3546fb5e81d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4" name="Google Shape;3894;g3546fb5e81d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2" name="Google Shape;3902;g332b8e8ad65_0_25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3" name="Google Shape;3903;g332b8e8ad65_0_25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5" name="Google Shape;3915;g35408efeb6d_3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6" name="Google Shape;3916;g35408efeb6d_3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5" name="Google Shape;3925;g3546fb5e8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6" name="Google Shape;3926;g3546fb5e8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5" name="Google Shape;3935;g3546fb5e81d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6" name="Google Shape;3936;g3546fb5e81d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1" name="Google Shape;3951;g3546fb5e81d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2" name="Google Shape;3952;g3546fb5e81d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8" name="Google Shape;3958;g3546fb5e81d_0_2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9" name="Google Shape;3959;g3546fb5e81d_0_2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5" name="Google Shape;3965;g3546fb5e81d_0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6" name="Google Shape;3966;g3546fb5e81d_0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5" name="Google Shape;3755;g3546fb5e81d_0_2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56" name="Google Shape;3756;g3546fb5e81d_0_2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2" name="Google Shape;3972;g3546fb5e81d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3" name="Google Shape;3973;g3546fb5e81d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" name="Google Shape;3788;g3576a549ff0_3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9" name="Google Shape;3789;g3576a549ff0_3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5" name="Google Shape;3795;g35408efeb6d_6_19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6" name="Google Shape;3796;g35408efeb6d_6_19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6" name="Google Shape;3816;g3576a549ff0_3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7" name="Google Shape;3817;g3576a549ff0_3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2" name="Google Shape;3842;g332b8e8ad65_5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3" name="Google Shape;3843;g332b8e8ad65_5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9" name="Google Shape;3849;g35408efeb6d_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0" name="Google Shape;3850;g35408efeb6d_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4" name="Google Shape;3864;g332b8e8ad65_5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5" name="Google Shape;3865;g332b8e8ad65_5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1" name="Google Shape;3871;g35408efeb6d_3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2" name="Google Shape;3872;g35408efeb6d_3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solid with header">
  <p:cSld name="CUSTOM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2" name="Google Shape;12;p2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body" idx="3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body" idx="4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688">
          <p15:clr>
            <a:srgbClr val="E46962"/>
          </p15:clr>
        </p15:guide>
        <p15:guide id="2" orient="horz" pos="3168">
          <p15:clr>
            <a:srgbClr val="E46962"/>
          </p15:clr>
        </p15:guide>
        <p15:guide id="3" orient="horz" pos="936">
          <p15:clr>
            <a:srgbClr val="E46962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CUSTOM_1_1_1_1_1_1_1_1_1_1_2"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56" name="Google Shape;556;p1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557" name="Google Shape;557;p11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8" name="Google Shape;558;p11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9" name="Google Shape;559;p11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0" name="Google Shape;560;p11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1" name="Google Shape;561;p11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2" name="Google Shape;562;p11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3" name="Google Shape;563;p11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4" name="Google Shape;564;p11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5" name="Google Shape;565;p11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6" name="Google Shape;566;p11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7" name="Google Shape;567;p11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8" name="Google Shape;568;p11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9" name="Google Shape;569;p11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0" name="Google Shape;570;p11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1" name="Google Shape;571;p11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2" name="Google Shape;572;p11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3" name="Google Shape;573;p11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4" name="Google Shape;574;p11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5" name="Google Shape;575;p11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6" name="Google Shape;576;p11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7" name="Google Shape;577;p11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8" name="Google Shape;578;p11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9" name="Google Shape;579;p11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0" name="Google Shape;580;p11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1" name="Google Shape;581;p11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2" name="Google Shape;582;p11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3" name="Google Shape;583;p11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4" name="Google Shape;584;p11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5" name="Google Shape;585;p11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6" name="Google Shape;586;p11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7" name="Google Shape;587;p11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8" name="Google Shape;588;p11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9" name="Google Shape;589;p11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0" name="Google Shape;590;p11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1" name="Google Shape;591;p11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2" name="Google Shape;592;p11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3" name="Google Shape;593;p11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4" name="Google Shape;594;p11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5" name="Google Shape;595;p11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6" name="Google Shape;596;p11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7" name="Google Shape;597;p11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8" name="Google Shape;598;p11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9" name="Google Shape;599;p11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0" name="Google Shape;600;p11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1" name="Google Shape;601;p11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2" name="Google Shape;602;p11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3" name="Google Shape;603;p11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4" name="Google Shape;604;p11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5" name="Google Shape;605;p11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6" name="Google Shape;606;p11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7" name="Google Shape;607;p11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8" name="Google Shape;608;p11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9" name="Google Shape;609;p11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0" name="Google Shape;610;p11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1" name="Google Shape;611;p11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2" name="Google Shape;612;p11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3" name="Google Shape;613;p11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4" name="Google Shape;614;p11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5" name="Google Shape;615;p11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616" name="Google Shape;616;p1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617" name="Google Shape;617;p1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8" name="Google Shape;618;p11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76404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19" name="Google Shape;619;p11"/>
          <p:cNvSpPr txBox="1">
            <a:spLocks noGrp="1"/>
          </p:cNvSpPr>
          <p:nvPr>
            <p:ph type="body" idx="1"/>
          </p:nvPr>
        </p:nvSpPr>
        <p:spPr>
          <a:xfrm>
            <a:off x="208725" y="2320375"/>
            <a:ext cx="7353900" cy="25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620" name="Google Shape;620;p1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1_1_1_1_1_1_1_1_1_1_2_1"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2" name="Google Shape;622;p1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23" name="Google Shape;623;p12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4" name="Google Shape;624;p12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5" name="Google Shape;625;p12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6" name="Google Shape;626;p12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7" name="Google Shape;627;p12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8" name="Google Shape;628;p12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9" name="Google Shape;629;p12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0" name="Google Shape;630;p12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1" name="Google Shape;631;p12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2" name="Google Shape;632;p12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3" name="Google Shape;633;p12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4" name="Google Shape;634;p12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5" name="Google Shape;635;p12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6" name="Google Shape;636;p12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7" name="Google Shape;637;p12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8" name="Google Shape;638;p12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9" name="Google Shape;639;p12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0" name="Google Shape;640;p12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1" name="Google Shape;641;p12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2" name="Google Shape;642;p12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3" name="Google Shape;643;p12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4" name="Google Shape;644;p12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5" name="Google Shape;645;p12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6" name="Google Shape;646;p12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7" name="Google Shape;647;p12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8" name="Google Shape;648;p12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9" name="Google Shape;649;p12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0" name="Google Shape;650;p12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1" name="Google Shape;651;p12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2" name="Google Shape;652;p12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3" name="Google Shape;653;p12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4" name="Google Shape;654;p12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5" name="Google Shape;655;p12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6" name="Google Shape;656;p12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7" name="Google Shape;657;p12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8" name="Google Shape;658;p12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9" name="Google Shape;659;p12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0" name="Google Shape;660;p12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1" name="Google Shape;661;p12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2" name="Google Shape;662;p12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3" name="Google Shape;663;p12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4" name="Google Shape;664;p12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5" name="Google Shape;665;p12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6" name="Google Shape;666;p12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7" name="Google Shape;667;p12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8" name="Google Shape;668;p12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9" name="Google Shape;669;p12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0" name="Google Shape;670;p12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1" name="Google Shape;671;p12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2" name="Google Shape;672;p12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3" name="Google Shape;673;p12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4" name="Google Shape;674;p12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5" name="Google Shape;675;p12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6" name="Google Shape;676;p12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7" name="Google Shape;677;p12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8" name="Google Shape;678;p12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9" name="Google Shape;679;p12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0" name="Google Shape;680;p12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1" name="Google Shape;681;p12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682" name="Google Shape;682;p1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683" name="Google Shape;683;p1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" name="Google Shape;684;p12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74184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85" name="Google Shape;685;p12"/>
          <p:cNvSpPr txBox="1">
            <a:spLocks noGrp="1"/>
          </p:cNvSpPr>
          <p:nvPr>
            <p:ph type="body" idx="1"/>
          </p:nvPr>
        </p:nvSpPr>
        <p:spPr>
          <a:xfrm>
            <a:off x="208725" y="2320375"/>
            <a:ext cx="4254900" cy="25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686" name="Google Shape;686;p12"/>
          <p:cNvSpPr txBox="1">
            <a:spLocks noGrp="1"/>
          </p:cNvSpPr>
          <p:nvPr>
            <p:ph type="body" idx="2"/>
          </p:nvPr>
        </p:nvSpPr>
        <p:spPr>
          <a:xfrm>
            <a:off x="4684150" y="2320375"/>
            <a:ext cx="4254900" cy="25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687" name="Google Shape;687;p1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1_1_1_1_1_1_1_1_1_1_2_1_1">
    <p:spTree>
      <p:nvGrpSpPr>
        <p:cNvPr id="1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9" name="Google Shape;689;p1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690" name="Google Shape;690;p13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1" name="Google Shape;691;p13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2" name="Google Shape;692;p13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3" name="Google Shape;693;p13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4" name="Google Shape;694;p13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5" name="Google Shape;695;p13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6" name="Google Shape;696;p13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7" name="Google Shape;697;p13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8" name="Google Shape;698;p13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9" name="Google Shape;699;p13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0" name="Google Shape;700;p13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1" name="Google Shape;701;p13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2" name="Google Shape;702;p13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3" name="Google Shape;703;p13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4" name="Google Shape;704;p13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5" name="Google Shape;705;p13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6" name="Google Shape;706;p13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7" name="Google Shape;707;p13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8" name="Google Shape;708;p13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9" name="Google Shape;709;p13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0" name="Google Shape;710;p13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1" name="Google Shape;711;p13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2" name="Google Shape;712;p13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3" name="Google Shape;713;p13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4" name="Google Shape;714;p13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5" name="Google Shape;715;p13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6" name="Google Shape;716;p13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7" name="Google Shape;717;p13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8" name="Google Shape;718;p13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9" name="Google Shape;719;p13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0" name="Google Shape;720;p13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1" name="Google Shape;721;p13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2" name="Google Shape;722;p13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3" name="Google Shape;723;p13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4" name="Google Shape;724;p13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5" name="Google Shape;725;p13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6" name="Google Shape;726;p13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7" name="Google Shape;727;p13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8" name="Google Shape;728;p13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9" name="Google Shape;729;p13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0" name="Google Shape;730;p13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1" name="Google Shape;731;p13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2" name="Google Shape;732;p13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3" name="Google Shape;733;p13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4" name="Google Shape;734;p13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5" name="Google Shape;735;p13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6" name="Google Shape;736;p13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7" name="Google Shape;737;p13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8" name="Google Shape;738;p13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9" name="Google Shape;739;p13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0" name="Google Shape;740;p13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1" name="Google Shape;741;p13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2" name="Google Shape;742;p13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3" name="Google Shape;743;p13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4" name="Google Shape;744;p13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5" name="Google Shape;745;p13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6" name="Google Shape;746;p13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7" name="Google Shape;747;p13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8" name="Google Shape;748;p13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749" name="Google Shape;749;p1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750" name="Google Shape;750;p1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13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76011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1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one column text">
  <p:cSld name="CUSTOM_1_1_1_1_1_1_1_1_1_1_2_1_1_1">
    <p:spTree>
      <p:nvGrpSpPr>
        <p:cNvPr id="1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54" name="Google Shape;754;p1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755" name="Google Shape;755;p14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6" name="Google Shape;756;p14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7" name="Google Shape;757;p14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8" name="Google Shape;758;p14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9" name="Google Shape;759;p14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0" name="Google Shape;760;p14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1" name="Google Shape;761;p14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2" name="Google Shape;762;p14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3" name="Google Shape;763;p14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4" name="Google Shape;764;p14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5" name="Google Shape;765;p14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6" name="Google Shape;766;p14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7" name="Google Shape;767;p14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8" name="Google Shape;768;p14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9" name="Google Shape;769;p14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0" name="Google Shape;770;p14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1" name="Google Shape;771;p14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2" name="Google Shape;772;p14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3" name="Google Shape;773;p14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4" name="Google Shape;774;p14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5" name="Google Shape;775;p14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6" name="Google Shape;776;p14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7" name="Google Shape;777;p14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8" name="Google Shape;778;p14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9" name="Google Shape;779;p14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0" name="Google Shape;780;p14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1" name="Google Shape;781;p14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2" name="Google Shape;782;p14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3" name="Google Shape;783;p14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4" name="Google Shape;784;p14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5" name="Google Shape;785;p14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6" name="Google Shape;786;p14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7" name="Google Shape;787;p14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8" name="Google Shape;788;p14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89" name="Google Shape;789;p14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0" name="Google Shape;790;p14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1" name="Google Shape;791;p14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2" name="Google Shape;792;p14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3" name="Google Shape;793;p14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4" name="Google Shape;794;p14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5" name="Google Shape;795;p14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6" name="Google Shape;796;p14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7" name="Google Shape;797;p14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8" name="Google Shape;798;p14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99" name="Google Shape;799;p14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0" name="Google Shape;800;p14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1" name="Google Shape;801;p14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2" name="Google Shape;802;p14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3" name="Google Shape;803;p14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4" name="Google Shape;804;p14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5" name="Google Shape;805;p14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6" name="Google Shape;806;p14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7" name="Google Shape;807;p14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8" name="Google Shape;808;p14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09" name="Google Shape;809;p14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0" name="Google Shape;810;p14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1" name="Google Shape;811;p14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2" name="Google Shape;812;p14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13" name="Google Shape;813;p14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814" name="Google Shape;814;p1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815" name="Google Shape;815;p1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14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5584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7" name="Google Shape;817;p14"/>
          <p:cNvSpPr txBox="1">
            <a:spLocks noGrp="1"/>
          </p:cNvSpPr>
          <p:nvPr>
            <p:ph type="subTitle" idx="1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8" name="Google Shape;818;p14"/>
          <p:cNvSpPr txBox="1">
            <a:spLocks noGrp="1"/>
          </p:cNvSpPr>
          <p:nvPr>
            <p:ph type="body" idx="2"/>
          </p:nvPr>
        </p:nvSpPr>
        <p:spPr>
          <a:xfrm>
            <a:off x="208725" y="3050325"/>
            <a:ext cx="6666600" cy="18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819" name="Google Shape;819;p1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1_1_1_1_1_1_1_1_1_1_2_1_1_1_1">
    <p:spTree>
      <p:nvGrpSpPr>
        <p:cNvPr id="1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1" name="Google Shape;821;p1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22" name="Google Shape;822;p15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3" name="Google Shape;823;p15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4" name="Google Shape;824;p15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5" name="Google Shape;825;p15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6" name="Google Shape;826;p15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7" name="Google Shape;827;p15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8" name="Google Shape;828;p15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29" name="Google Shape;829;p15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0" name="Google Shape;830;p15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1" name="Google Shape;831;p15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2" name="Google Shape;832;p15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3" name="Google Shape;833;p15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4" name="Google Shape;834;p15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5" name="Google Shape;835;p15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6" name="Google Shape;836;p15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7" name="Google Shape;837;p15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8" name="Google Shape;838;p15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39" name="Google Shape;839;p15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0" name="Google Shape;840;p15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1" name="Google Shape;841;p15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2" name="Google Shape;842;p15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3" name="Google Shape;843;p15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4" name="Google Shape;844;p15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5" name="Google Shape;845;p15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6" name="Google Shape;846;p15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7" name="Google Shape;847;p15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8" name="Google Shape;848;p15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49" name="Google Shape;849;p15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0" name="Google Shape;850;p15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1" name="Google Shape;851;p15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2" name="Google Shape;852;p15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3" name="Google Shape;853;p15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4" name="Google Shape;854;p15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5" name="Google Shape;855;p15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6" name="Google Shape;856;p15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7" name="Google Shape;857;p15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8" name="Google Shape;858;p15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59" name="Google Shape;859;p15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0" name="Google Shape;860;p15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1" name="Google Shape;861;p15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2" name="Google Shape;862;p15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3" name="Google Shape;863;p15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4" name="Google Shape;864;p15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5" name="Google Shape;865;p15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6" name="Google Shape;866;p15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7" name="Google Shape;867;p15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8" name="Google Shape;868;p15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69" name="Google Shape;869;p15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0" name="Google Shape;870;p15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1" name="Google Shape;871;p15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2" name="Google Shape;872;p15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3" name="Google Shape;873;p15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4" name="Google Shape;874;p15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5" name="Google Shape;875;p15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6" name="Google Shape;876;p15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7" name="Google Shape;877;p15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8" name="Google Shape;878;p15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79" name="Google Shape;879;p15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0" name="Google Shape;880;p15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881" name="Google Shape;881;p1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882" name="Google Shape;882;p1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15"/>
          <p:cNvSpPr txBox="1">
            <a:spLocks noGrp="1"/>
          </p:cNvSpPr>
          <p:nvPr>
            <p:ph type="title"/>
          </p:nvPr>
        </p:nvSpPr>
        <p:spPr>
          <a:xfrm>
            <a:off x="836250" y="1569150"/>
            <a:ext cx="74715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84" name="Google Shape;884;p1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7" name="Google Shape;887;p16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888" name="Google Shape;88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" name="Google Shape;890;p17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1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92" name="Google Shape;892;p17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93" name="Google Shape;893;p1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894" name="Google Shape;894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section title and description">
  <p:cSld name="CUSTOM_1_1_1_1_1_1_1_1_1_1_2_1_1_1_1_1">
    <p:spTree>
      <p:nvGrpSpPr>
        <p:cNvPr id="1" name="Shape 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6" name="Google Shape;896;p1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97" name="Google Shape;897;p18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8" name="Google Shape;898;p18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9" name="Google Shape;899;p18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0" name="Google Shape;900;p18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1" name="Google Shape;901;p18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2" name="Google Shape;902;p18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3" name="Google Shape;903;p18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4" name="Google Shape;904;p18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5" name="Google Shape;905;p18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6" name="Google Shape;906;p18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7" name="Google Shape;907;p18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8" name="Google Shape;908;p18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9" name="Google Shape;909;p18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0" name="Google Shape;910;p18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1" name="Google Shape;911;p18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2" name="Google Shape;912;p18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3" name="Google Shape;913;p18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4" name="Google Shape;914;p18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5" name="Google Shape;915;p18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6" name="Google Shape;916;p18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7" name="Google Shape;917;p18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8" name="Google Shape;918;p18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9" name="Google Shape;919;p18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0" name="Google Shape;920;p18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1" name="Google Shape;921;p18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2" name="Google Shape;922;p18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3" name="Google Shape;923;p18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4" name="Google Shape;924;p18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5" name="Google Shape;925;p18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6" name="Google Shape;926;p18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7" name="Google Shape;927;p18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8" name="Google Shape;928;p18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9" name="Google Shape;929;p18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0" name="Google Shape;930;p18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1" name="Google Shape;931;p18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2" name="Google Shape;932;p18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3" name="Google Shape;933;p18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4" name="Google Shape;934;p18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5" name="Google Shape;935;p18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6" name="Google Shape;936;p18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7" name="Google Shape;937;p18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8" name="Google Shape;938;p18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9" name="Google Shape;939;p18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0" name="Google Shape;940;p18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1" name="Google Shape;941;p18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2" name="Google Shape;942;p18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3" name="Google Shape;943;p18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4" name="Google Shape;944;p18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5" name="Google Shape;945;p18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6" name="Google Shape;946;p18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7" name="Google Shape;947;p18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8" name="Google Shape;948;p18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9" name="Google Shape;949;p18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0" name="Google Shape;950;p18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1" name="Google Shape;951;p18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2" name="Google Shape;952;p18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3" name="Google Shape;953;p18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4" name="Google Shape;954;p18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5" name="Google Shape;955;p18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956" name="Google Shape;956;p1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957" name="Google Shape;957;p1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18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9" name="Google Shape;959;p18"/>
          <p:cNvSpPr txBox="1">
            <a:spLocks noGrp="1"/>
          </p:cNvSpPr>
          <p:nvPr>
            <p:ph type="subTitle" idx="1"/>
          </p:nvPr>
        </p:nvSpPr>
        <p:spPr>
          <a:xfrm>
            <a:off x="208725" y="2464950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0" name="Google Shape;960;p1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USTOM_1_1_1_1_1_1_1_1_1_1_2_1_1_1_1_1_1">
    <p:spTree>
      <p:nvGrpSpPr>
        <p:cNvPr id="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2" name="Google Shape;962;p1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963" name="Google Shape;963;p19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4" name="Google Shape;964;p19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5" name="Google Shape;965;p19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6" name="Google Shape;966;p19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7" name="Google Shape;967;p19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8" name="Google Shape;968;p19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9" name="Google Shape;969;p19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0" name="Google Shape;970;p19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1" name="Google Shape;971;p19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2" name="Google Shape;972;p19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3" name="Google Shape;973;p19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4" name="Google Shape;974;p19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5" name="Google Shape;975;p19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6" name="Google Shape;976;p19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7" name="Google Shape;977;p19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8" name="Google Shape;978;p19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9" name="Google Shape;979;p19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0" name="Google Shape;980;p19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1" name="Google Shape;981;p19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2" name="Google Shape;982;p19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3" name="Google Shape;983;p19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4" name="Google Shape;984;p19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5" name="Google Shape;985;p19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6" name="Google Shape;986;p19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7" name="Google Shape;987;p19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8" name="Google Shape;988;p19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9" name="Google Shape;989;p19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0" name="Google Shape;990;p19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1" name="Google Shape;991;p19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2" name="Google Shape;992;p19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3" name="Google Shape;993;p19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4" name="Google Shape;994;p19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5" name="Google Shape;995;p19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6" name="Google Shape;996;p19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7" name="Google Shape;997;p19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8" name="Google Shape;998;p19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9" name="Google Shape;999;p19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0" name="Google Shape;1000;p19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1" name="Google Shape;1001;p19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2" name="Google Shape;1002;p19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3" name="Google Shape;1003;p19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4" name="Google Shape;1004;p19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5" name="Google Shape;1005;p19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6" name="Google Shape;1006;p19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7" name="Google Shape;1007;p19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8" name="Google Shape;1008;p19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9" name="Google Shape;1009;p19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0" name="Google Shape;1010;p19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1" name="Google Shape;1011;p19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2" name="Google Shape;1012;p19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3" name="Google Shape;1013;p19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4" name="Google Shape;1014;p19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5" name="Google Shape;1015;p19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6" name="Google Shape;1016;p19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7" name="Google Shape;1017;p19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8" name="Google Shape;1018;p19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9" name="Google Shape;1019;p19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0" name="Google Shape;1020;p19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1" name="Google Shape;1021;p19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022" name="Google Shape;1022;p1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023" name="Google Shape;1023;p1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4" name="Google Shape;1024;p19"/>
          <p:cNvSpPr txBox="1">
            <a:spLocks noGrp="1"/>
          </p:cNvSpPr>
          <p:nvPr>
            <p:ph type="body" idx="1"/>
          </p:nvPr>
        </p:nvSpPr>
        <p:spPr>
          <a:xfrm>
            <a:off x="1578900" y="1135050"/>
            <a:ext cx="5986200" cy="28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025" name="Google Shape;1025;p1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CUSTOM_1_1_1_1_1_1_1_1_1_1_2_1_1_1_1_1_1_1">
    <p:spTree>
      <p:nvGrpSpPr>
        <p:cNvPr id="1" name="Shape 10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7" name="Google Shape;1027;p2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28" name="Google Shape;1028;p20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9" name="Google Shape;1029;p20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0" name="Google Shape;1030;p20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1" name="Google Shape;1031;p20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2" name="Google Shape;1032;p20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3" name="Google Shape;1033;p20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4" name="Google Shape;1034;p20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5" name="Google Shape;1035;p20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6" name="Google Shape;1036;p20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7" name="Google Shape;1037;p20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8" name="Google Shape;1038;p20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9" name="Google Shape;1039;p20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0" name="Google Shape;1040;p20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1" name="Google Shape;1041;p20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2" name="Google Shape;1042;p20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3" name="Google Shape;1043;p20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4" name="Google Shape;1044;p20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5" name="Google Shape;1045;p20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6" name="Google Shape;1046;p20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7" name="Google Shape;1047;p20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8" name="Google Shape;1048;p20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9" name="Google Shape;1049;p20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0" name="Google Shape;1050;p20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1" name="Google Shape;1051;p20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2" name="Google Shape;1052;p20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3" name="Google Shape;1053;p20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4" name="Google Shape;1054;p20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5" name="Google Shape;1055;p20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6" name="Google Shape;1056;p20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7" name="Google Shape;1057;p20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8" name="Google Shape;1058;p20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9" name="Google Shape;1059;p20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0" name="Google Shape;1060;p20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1" name="Google Shape;1061;p20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2" name="Google Shape;1062;p20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3" name="Google Shape;1063;p20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4" name="Google Shape;1064;p20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5" name="Google Shape;1065;p20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6" name="Google Shape;1066;p20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7" name="Google Shape;1067;p20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8" name="Google Shape;1068;p20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9" name="Google Shape;1069;p20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0" name="Google Shape;1070;p20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1" name="Google Shape;1071;p20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2" name="Google Shape;1072;p20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3" name="Google Shape;1073;p20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4" name="Google Shape;1074;p20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5" name="Google Shape;1075;p20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6" name="Google Shape;1076;p20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7" name="Google Shape;1077;p20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8" name="Google Shape;1078;p20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9" name="Google Shape;1079;p20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0" name="Google Shape;1080;p20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1" name="Google Shape;1081;p20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2" name="Google Shape;1082;p20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3" name="Google Shape;1083;p20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4" name="Google Shape;1084;p20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5" name="Google Shape;1085;p20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6" name="Google Shape;1086;p20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087" name="Google Shape;1087;p2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088" name="Google Shape;1088;p2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9" name="Google Shape;1089;p20"/>
          <p:cNvSpPr txBox="1">
            <a:spLocks noGrp="1"/>
          </p:cNvSpPr>
          <p:nvPr>
            <p:ph type="body" idx="1"/>
          </p:nvPr>
        </p:nvSpPr>
        <p:spPr>
          <a:xfrm>
            <a:off x="2919350" y="1423650"/>
            <a:ext cx="5986200" cy="28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090" name="Google Shape;1090;p20"/>
          <p:cNvSpPr txBox="1">
            <a:spLocks noGrp="1"/>
          </p:cNvSpPr>
          <p:nvPr>
            <p:ph type="title"/>
          </p:nvPr>
        </p:nvSpPr>
        <p:spPr>
          <a:xfrm>
            <a:off x="221150" y="1423650"/>
            <a:ext cx="2510100" cy="22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91" name="Google Shape;1091;p2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grid with header">
  <p:cSld name="CUSTOM_1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9" name="Google Shape;19;p3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78" name="Google Shape;78;p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80" name="Google Shape;80;p3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81" name="Google Shape;81;p3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82" name="Google Shape;82;p3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3"/>
          <p:cNvSpPr txBox="1">
            <a:spLocks noGrp="1"/>
          </p:cNvSpPr>
          <p:nvPr>
            <p:ph type="subTitle" idx="4"/>
          </p:nvPr>
        </p:nvSpPr>
        <p:spPr>
          <a:xfrm>
            <a:off x="5767125" y="572700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3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18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grid">
  <p:cSld name="CUSTOM_1_1_1_1_1_1_1_1_1_1_2_1_1_1_1_1_1_1_1">
    <p:spTree>
      <p:nvGrpSpPr>
        <p:cNvPr id="1" name="Shape 1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93" name="Google Shape;1093;p2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094" name="Google Shape;1094;p21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5" name="Google Shape;1095;p21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6" name="Google Shape;1096;p21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7" name="Google Shape;1097;p21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8" name="Google Shape;1098;p21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9" name="Google Shape;1099;p21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0" name="Google Shape;1100;p21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1" name="Google Shape;1101;p21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2" name="Google Shape;1102;p21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3" name="Google Shape;1103;p21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4" name="Google Shape;1104;p21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5" name="Google Shape;1105;p21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6" name="Google Shape;1106;p21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7" name="Google Shape;1107;p21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8" name="Google Shape;1108;p21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9" name="Google Shape;1109;p21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0" name="Google Shape;1110;p21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1" name="Google Shape;1111;p21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2" name="Google Shape;1112;p21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3" name="Google Shape;1113;p21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4" name="Google Shape;1114;p21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5" name="Google Shape;1115;p21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6" name="Google Shape;1116;p21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7" name="Google Shape;1117;p21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8" name="Google Shape;1118;p21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9" name="Google Shape;1119;p21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0" name="Google Shape;1120;p21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1" name="Google Shape;1121;p21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2" name="Google Shape;1122;p21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3" name="Google Shape;1123;p21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4" name="Google Shape;1124;p21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5" name="Google Shape;1125;p21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6" name="Google Shape;1126;p21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7" name="Google Shape;1127;p21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8" name="Google Shape;1128;p21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9" name="Google Shape;1129;p21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0" name="Google Shape;1130;p21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1" name="Google Shape;1131;p21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2" name="Google Shape;1132;p21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3" name="Google Shape;1133;p21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4" name="Google Shape;1134;p21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5" name="Google Shape;1135;p21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6" name="Google Shape;1136;p21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7" name="Google Shape;1137;p21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8" name="Google Shape;1138;p21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9" name="Google Shape;1139;p21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0" name="Google Shape;1140;p21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1" name="Google Shape;1141;p21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2" name="Google Shape;1142;p21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3" name="Google Shape;1143;p21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4" name="Google Shape;1144;p21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5" name="Google Shape;1145;p21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6" name="Google Shape;1146;p21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7" name="Google Shape;1147;p21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8" name="Google Shape;1148;p21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9" name="Google Shape;1149;p21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0" name="Google Shape;1150;p21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1" name="Google Shape;1151;p21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2" name="Google Shape;1152;p21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153" name="Google Shape;1153;p2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154" name="Google Shape;1154;p2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5" name="Google Shape;1155;p2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1_1_1_1_1_1_1_1_1_1_2_1_1_1_1_1_1_1_1_1">
    <p:spTree>
      <p:nvGrpSpPr>
        <p:cNvPr id="1" name="Shape 1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" name="Google Shape;1157;p2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1158" name="Google Shape;1158;p2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9" name="Google Shape;1159;p2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1_1_1_1_1_1_1_1_1_1_2_1_1_1_1_1_1_1_1_1_1"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2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162" name="Google Shape;1162;p2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163" name="Google Shape;1163;p23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4" name="Google Shape;1164;p23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5" name="Google Shape;1165;p23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6" name="Google Shape;1166;p23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7" name="Google Shape;1167;p23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8" name="Google Shape;1168;p23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9" name="Google Shape;1169;p23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0" name="Google Shape;1170;p23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1" name="Google Shape;1171;p23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2" name="Google Shape;1172;p23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3" name="Google Shape;1173;p23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4" name="Google Shape;1174;p23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5" name="Google Shape;1175;p23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6" name="Google Shape;1176;p23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7" name="Google Shape;1177;p23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8" name="Google Shape;1178;p23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9" name="Google Shape;1179;p23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0" name="Google Shape;1180;p23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1" name="Google Shape;1181;p23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2" name="Google Shape;1182;p23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3" name="Google Shape;1183;p23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4" name="Google Shape;1184;p23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5" name="Google Shape;1185;p23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6" name="Google Shape;1186;p23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7" name="Google Shape;1187;p23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8" name="Google Shape;1188;p23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9" name="Google Shape;1189;p23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0" name="Google Shape;1190;p23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1" name="Google Shape;1191;p23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2" name="Google Shape;1192;p23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3" name="Google Shape;1193;p23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4" name="Google Shape;1194;p23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5" name="Google Shape;1195;p23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6" name="Google Shape;1196;p23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7" name="Google Shape;1197;p23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8" name="Google Shape;1198;p23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9" name="Google Shape;1199;p23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0" name="Google Shape;1200;p23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1" name="Google Shape;1201;p23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2" name="Google Shape;1202;p23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3" name="Google Shape;1203;p23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4" name="Google Shape;1204;p23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5" name="Google Shape;1205;p23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6" name="Google Shape;1206;p23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7" name="Google Shape;1207;p23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8" name="Google Shape;1208;p23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9" name="Google Shape;1209;p23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0" name="Google Shape;1210;p23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1" name="Google Shape;1211;p23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2" name="Google Shape;1212;p23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3" name="Google Shape;1213;p23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4" name="Google Shape;1214;p23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5" name="Google Shape;1215;p23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6" name="Google Shape;1216;p23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7" name="Google Shape;1217;p23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8" name="Google Shape;1218;p23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9" name="Google Shape;1219;p23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0" name="Google Shape;1220;p23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1" name="Google Shape;1221;p23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222" name="Google Shape;1222;p2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3" name="Google Shape;1223;p23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4" name="Google Shape;1224;p23"/>
          <p:cNvSpPr txBox="1">
            <a:spLocks noGrp="1"/>
          </p:cNvSpPr>
          <p:nvPr>
            <p:ph type="subTitle" idx="1"/>
          </p:nvPr>
        </p:nvSpPr>
        <p:spPr>
          <a:xfrm>
            <a:off x="208725" y="2464950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5" name="Google Shape;1225;p23"/>
          <p:cNvSpPr txBox="1">
            <a:spLocks noGrp="1"/>
          </p:cNvSpPr>
          <p:nvPr>
            <p:ph type="subTitle" idx="2"/>
          </p:nvPr>
        </p:nvSpPr>
        <p:spPr>
          <a:xfrm>
            <a:off x="3281550" y="2464950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6" name="Google Shape;1226;p23"/>
          <p:cNvSpPr txBox="1">
            <a:spLocks noGrp="1"/>
          </p:cNvSpPr>
          <p:nvPr>
            <p:ph type="subTitle" idx="3"/>
          </p:nvPr>
        </p:nvSpPr>
        <p:spPr>
          <a:xfrm>
            <a:off x="6354375" y="2464950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7" name="Google Shape;1227;p23"/>
          <p:cNvSpPr txBox="1">
            <a:spLocks noGrp="1"/>
          </p:cNvSpPr>
          <p:nvPr>
            <p:ph type="subTitle" idx="4"/>
          </p:nvPr>
        </p:nvSpPr>
        <p:spPr>
          <a:xfrm>
            <a:off x="208725" y="3659899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8" name="Google Shape;1228;p23"/>
          <p:cNvSpPr txBox="1">
            <a:spLocks noGrp="1"/>
          </p:cNvSpPr>
          <p:nvPr>
            <p:ph type="subTitle" idx="5"/>
          </p:nvPr>
        </p:nvSpPr>
        <p:spPr>
          <a:xfrm>
            <a:off x="3281550" y="3659899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9" name="Google Shape;1229;p23"/>
          <p:cNvSpPr txBox="1">
            <a:spLocks noGrp="1"/>
          </p:cNvSpPr>
          <p:nvPr>
            <p:ph type="subTitle" idx="6"/>
          </p:nvPr>
        </p:nvSpPr>
        <p:spPr>
          <a:xfrm>
            <a:off x="6354375" y="3659899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0" name="Google Shape;1230;p2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1_1_1_1_1_1_1_1_1_1_2_1_1_1_1_1_1_1_1_1_1_1">
    <p:spTree>
      <p:nvGrpSpPr>
        <p:cNvPr id="1" name="Shape 1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2" name="Google Shape;1232;p2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233" name="Google Shape;1233;p2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234" name="Google Shape;1234;p24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5" name="Google Shape;1235;p24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6" name="Google Shape;1236;p24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7" name="Google Shape;1237;p24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8" name="Google Shape;1238;p24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9" name="Google Shape;1239;p24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0" name="Google Shape;1240;p24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1" name="Google Shape;1241;p24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2" name="Google Shape;1242;p24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3" name="Google Shape;1243;p24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4" name="Google Shape;1244;p24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5" name="Google Shape;1245;p24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6" name="Google Shape;1246;p24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7" name="Google Shape;1247;p24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8" name="Google Shape;1248;p24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9" name="Google Shape;1249;p24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0" name="Google Shape;1250;p24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1" name="Google Shape;1251;p24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2" name="Google Shape;1252;p24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3" name="Google Shape;1253;p24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4" name="Google Shape;1254;p24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5" name="Google Shape;1255;p24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6" name="Google Shape;1256;p24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7" name="Google Shape;1257;p24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8" name="Google Shape;1258;p24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9" name="Google Shape;1259;p24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0" name="Google Shape;1260;p24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1" name="Google Shape;1261;p24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2" name="Google Shape;1262;p24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3" name="Google Shape;1263;p24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4" name="Google Shape;1264;p24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5" name="Google Shape;1265;p24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6" name="Google Shape;1266;p24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7" name="Google Shape;1267;p24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8" name="Google Shape;1268;p24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9" name="Google Shape;1269;p24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70" name="Google Shape;1270;p24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71" name="Google Shape;1271;p24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72" name="Google Shape;1272;p24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73" name="Google Shape;1273;p24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74" name="Google Shape;1274;p24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75" name="Google Shape;1275;p24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76" name="Google Shape;1276;p24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77" name="Google Shape;1277;p24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78" name="Google Shape;1278;p24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79" name="Google Shape;1279;p24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0" name="Google Shape;1280;p24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1" name="Google Shape;1281;p24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2" name="Google Shape;1282;p24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3" name="Google Shape;1283;p24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4" name="Google Shape;1284;p24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5" name="Google Shape;1285;p24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6" name="Google Shape;1286;p24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7" name="Google Shape;1287;p24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8" name="Google Shape;1288;p24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9" name="Google Shape;1289;p24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0" name="Google Shape;1290;p24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1" name="Google Shape;1291;p24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2" name="Google Shape;1292;p24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293" name="Google Shape;1293;p2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4" name="Google Shape;1294;p24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5" name="Google Shape;1295;p24"/>
          <p:cNvSpPr txBox="1">
            <a:spLocks noGrp="1"/>
          </p:cNvSpPr>
          <p:nvPr>
            <p:ph type="body" idx="1"/>
          </p:nvPr>
        </p:nvSpPr>
        <p:spPr>
          <a:xfrm>
            <a:off x="208725" y="2304400"/>
            <a:ext cx="33528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296" name="Google Shape;1296;p24"/>
          <p:cNvSpPr>
            <a:spLocks noGrp="1"/>
          </p:cNvSpPr>
          <p:nvPr>
            <p:ph type="pic" idx="2"/>
          </p:nvPr>
        </p:nvSpPr>
        <p:spPr>
          <a:xfrm>
            <a:off x="3769050" y="2304400"/>
            <a:ext cx="5156700" cy="2568600"/>
          </a:xfrm>
          <a:prstGeom prst="roundRect">
            <a:avLst>
              <a:gd name="adj" fmla="val 4123"/>
            </a:avLst>
          </a:prstGeom>
          <a:noFill/>
          <a:ln>
            <a:noFill/>
          </a:ln>
        </p:spPr>
      </p:sp>
      <p:sp>
        <p:nvSpPr>
          <p:cNvPr id="1297" name="Google Shape;1297;p2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_1_1_1_1_1_1_1_1_1_2_1_1_1_1_1_1_1_1_1_1_1_1">
    <p:spTree>
      <p:nvGrpSpPr>
        <p:cNvPr id="1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2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300" name="Google Shape;1300;p2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01" name="Google Shape;1301;p25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2" name="Google Shape;1302;p25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3" name="Google Shape;1303;p25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4" name="Google Shape;1304;p25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5" name="Google Shape;1305;p25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6" name="Google Shape;1306;p25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7" name="Google Shape;1307;p25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8" name="Google Shape;1308;p25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9" name="Google Shape;1309;p25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0" name="Google Shape;1310;p25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1" name="Google Shape;1311;p25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2" name="Google Shape;1312;p25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3" name="Google Shape;1313;p25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4" name="Google Shape;1314;p25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5" name="Google Shape;1315;p25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6" name="Google Shape;1316;p25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7" name="Google Shape;1317;p25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8" name="Google Shape;1318;p25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9" name="Google Shape;1319;p25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0" name="Google Shape;1320;p25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1" name="Google Shape;1321;p25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2" name="Google Shape;1322;p25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3" name="Google Shape;1323;p25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4" name="Google Shape;1324;p25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5" name="Google Shape;1325;p25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6" name="Google Shape;1326;p25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7" name="Google Shape;1327;p25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8" name="Google Shape;1328;p25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9" name="Google Shape;1329;p25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0" name="Google Shape;1330;p25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1" name="Google Shape;1331;p25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2" name="Google Shape;1332;p25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3" name="Google Shape;1333;p25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4" name="Google Shape;1334;p25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5" name="Google Shape;1335;p25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6" name="Google Shape;1336;p25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7" name="Google Shape;1337;p25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8" name="Google Shape;1338;p25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9" name="Google Shape;1339;p25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0" name="Google Shape;1340;p25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1" name="Google Shape;1341;p25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2" name="Google Shape;1342;p25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3" name="Google Shape;1343;p25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4" name="Google Shape;1344;p25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5" name="Google Shape;1345;p25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6" name="Google Shape;1346;p25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7" name="Google Shape;1347;p25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8" name="Google Shape;1348;p25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9" name="Google Shape;1349;p25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0" name="Google Shape;1350;p25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1" name="Google Shape;1351;p25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2" name="Google Shape;1352;p25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3" name="Google Shape;1353;p25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4" name="Google Shape;1354;p25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5" name="Google Shape;1355;p25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6" name="Google Shape;1356;p25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7" name="Google Shape;1357;p25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8" name="Google Shape;1358;p25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9" name="Google Shape;1359;p25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360" name="Google Shape;1360;p2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1" name="Google Shape;1361;p25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62" name="Google Shape;1362;p25"/>
          <p:cNvSpPr txBox="1">
            <a:spLocks noGrp="1"/>
          </p:cNvSpPr>
          <p:nvPr>
            <p:ph type="body" idx="1"/>
          </p:nvPr>
        </p:nvSpPr>
        <p:spPr>
          <a:xfrm>
            <a:off x="1173600" y="2751950"/>
            <a:ext cx="30543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363" name="Google Shape;1363;p25"/>
          <p:cNvSpPr txBox="1">
            <a:spLocks noGrp="1"/>
          </p:cNvSpPr>
          <p:nvPr>
            <p:ph type="subTitle" idx="2"/>
          </p:nvPr>
        </p:nvSpPr>
        <p:spPr>
          <a:xfrm>
            <a:off x="1173600" y="2160100"/>
            <a:ext cx="30543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4" name="Google Shape;1364;p25"/>
          <p:cNvSpPr txBox="1">
            <a:spLocks noGrp="1"/>
          </p:cNvSpPr>
          <p:nvPr>
            <p:ph type="body" idx="3"/>
          </p:nvPr>
        </p:nvSpPr>
        <p:spPr>
          <a:xfrm>
            <a:off x="4916100" y="2751950"/>
            <a:ext cx="30543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365" name="Google Shape;1365;p25"/>
          <p:cNvSpPr txBox="1">
            <a:spLocks noGrp="1"/>
          </p:cNvSpPr>
          <p:nvPr>
            <p:ph type="subTitle" idx="4"/>
          </p:nvPr>
        </p:nvSpPr>
        <p:spPr>
          <a:xfrm>
            <a:off x="4916100" y="2160100"/>
            <a:ext cx="30543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6" name="Google Shape;1366;p2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1_1_1_1_1_1_1_1_1_1_2_1_1_1_1_1_1_1_1_1_1_1_1_1">
    <p:spTree>
      <p:nvGrpSpPr>
        <p:cNvPr id="1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26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369" name="Google Shape;1369;p2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370" name="Google Shape;1370;p26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1" name="Google Shape;1371;p26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2" name="Google Shape;1372;p26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3" name="Google Shape;1373;p26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4" name="Google Shape;1374;p26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5" name="Google Shape;1375;p26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6" name="Google Shape;1376;p26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7" name="Google Shape;1377;p26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8" name="Google Shape;1378;p26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9" name="Google Shape;1379;p26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0" name="Google Shape;1380;p26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1" name="Google Shape;1381;p26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2" name="Google Shape;1382;p26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3" name="Google Shape;1383;p26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4" name="Google Shape;1384;p26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5" name="Google Shape;1385;p26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6" name="Google Shape;1386;p26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7" name="Google Shape;1387;p26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8" name="Google Shape;1388;p26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9" name="Google Shape;1389;p26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0" name="Google Shape;1390;p26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1" name="Google Shape;1391;p26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2" name="Google Shape;1392;p26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3" name="Google Shape;1393;p26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4" name="Google Shape;1394;p26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5" name="Google Shape;1395;p26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6" name="Google Shape;1396;p26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7" name="Google Shape;1397;p26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8" name="Google Shape;1398;p26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9" name="Google Shape;1399;p26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0" name="Google Shape;1400;p26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1" name="Google Shape;1401;p26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2" name="Google Shape;1402;p26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3" name="Google Shape;1403;p26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4" name="Google Shape;1404;p26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5" name="Google Shape;1405;p26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6" name="Google Shape;1406;p26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7" name="Google Shape;1407;p26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8" name="Google Shape;1408;p26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9" name="Google Shape;1409;p26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0" name="Google Shape;1410;p26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1" name="Google Shape;1411;p26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2" name="Google Shape;1412;p26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3" name="Google Shape;1413;p26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4" name="Google Shape;1414;p26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5" name="Google Shape;1415;p26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6" name="Google Shape;1416;p26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7" name="Google Shape;1417;p26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8" name="Google Shape;1418;p26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9" name="Google Shape;1419;p26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0" name="Google Shape;1420;p26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1" name="Google Shape;1421;p26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2" name="Google Shape;1422;p26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3" name="Google Shape;1423;p26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4" name="Google Shape;1424;p26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5" name="Google Shape;1425;p26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6" name="Google Shape;1426;p26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7" name="Google Shape;1427;p26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8" name="Google Shape;1428;p26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429" name="Google Shape;1429;p2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0" name="Google Shape;1430;p26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31" name="Google Shape;1431;p26"/>
          <p:cNvSpPr txBox="1">
            <a:spLocks noGrp="1"/>
          </p:cNvSpPr>
          <p:nvPr>
            <p:ph type="body" idx="1"/>
          </p:nvPr>
        </p:nvSpPr>
        <p:spPr>
          <a:xfrm>
            <a:off x="208725" y="2751950"/>
            <a:ext cx="25311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432" name="Google Shape;1432;p26"/>
          <p:cNvSpPr txBox="1">
            <a:spLocks noGrp="1"/>
          </p:cNvSpPr>
          <p:nvPr>
            <p:ph type="subTitle" idx="2"/>
          </p:nvPr>
        </p:nvSpPr>
        <p:spPr>
          <a:xfrm>
            <a:off x="208725" y="2160100"/>
            <a:ext cx="25311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3" name="Google Shape;1433;p26"/>
          <p:cNvSpPr txBox="1">
            <a:spLocks noGrp="1"/>
          </p:cNvSpPr>
          <p:nvPr>
            <p:ph type="body" idx="3"/>
          </p:nvPr>
        </p:nvSpPr>
        <p:spPr>
          <a:xfrm>
            <a:off x="3310098" y="2751950"/>
            <a:ext cx="25311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434" name="Google Shape;1434;p26"/>
          <p:cNvSpPr txBox="1">
            <a:spLocks noGrp="1"/>
          </p:cNvSpPr>
          <p:nvPr>
            <p:ph type="subTitle" idx="4"/>
          </p:nvPr>
        </p:nvSpPr>
        <p:spPr>
          <a:xfrm>
            <a:off x="3310098" y="2160100"/>
            <a:ext cx="25311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5" name="Google Shape;1435;p26"/>
          <p:cNvSpPr txBox="1">
            <a:spLocks noGrp="1"/>
          </p:cNvSpPr>
          <p:nvPr>
            <p:ph type="body" idx="5"/>
          </p:nvPr>
        </p:nvSpPr>
        <p:spPr>
          <a:xfrm>
            <a:off x="6411471" y="2751950"/>
            <a:ext cx="25311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436" name="Google Shape;1436;p26"/>
          <p:cNvSpPr txBox="1">
            <a:spLocks noGrp="1"/>
          </p:cNvSpPr>
          <p:nvPr>
            <p:ph type="subTitle" idx="6"/>
          </p:nvPr>
        </p:nvSpPr>
        <p:spPr>
          <a:xfrm>
            <a:off x="6411471" y="2160100"/>
            <a:ext cx="25311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7" name="Google Shape;1437;p2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 ">
  <p:cSld name="CUSTOM_1_1_1_1_1_1_1_1_1_1_2_1_1_1_1_1_1_1_1_1_1_1_1_1_1"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27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440" name="Google Shape;1440;p2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441" name="Google Shape;1441;p27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2" name="Google Shape;1442;p27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3" name="Google Shape;1443;p27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4" name="Google Shape;1444;p27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5" name="Google Shape;1445;p27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6" name="Google Shape;1446;p27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7" name="Google Shape;1447;p27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8" name="Google Shape;1448;p27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9" name="Google Shape;1449;p27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0" name="Google Shape;1450;p27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1" name="Google Shape;1451;p27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2" name="Google Shape;1452;p27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3" name="Google Shape;1453;p27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4" name="Google Shape;1454;p27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5" name="Google Shape;1455;p27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6" name="Google Shape;1456;p27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7" name="Google Shape;1457;p27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8" name="Google Shape;1458;p27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9" name="Google Shape;1459;p27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0" name="Google Shape;1460;p27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1" name="Google Shape;1461;p27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2" name="Google Shape;1462;p27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3" name="Google Shape;1463;p27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4" name="Google Shape;1464;p27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5" name="Google Shape;1465;p27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6" name="Google Shape;1466;p27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7" name="Google Shape;1467;p27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8" name="Google Shape;1468;p27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69" name="Google Shape;1469;p27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0" name="Google Shape;1470;p27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1" name="Google Shape;1471;p27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2" name="Google Shape;1472;p27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3" name="Google Shape;1473;p27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4" name="Google Shape;1474;p27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5" name="Google Shape;1475;p27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6" name="Google Shape;1476;p27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7" name="Google Shape;1477;p27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8" name="Google Shape;1478;p27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79" name="Google Shape;1479;p27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0" name="Google Shape;1480;p27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1" name="Google Shape;1481;p27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2" name="Google Shape;1482;p27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3" name="Google Shape;1483;p27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4" name="Google Shape;1484;p27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5" name="Google Shape;1485;p27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6" name="Google Shape;1486;p27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7" name="Google Shape;1487;p27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8" name="Google Shape;1488;p27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89" name="Google Shape;1489;p27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0" name="Google Shape;1490;p27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1" name="Google Shape;1491;p27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2" name="Google Shape;1492;p27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3" name="Google Shape;1493;p27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4" name="Google Shape;1494;p27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5" name="Google Shape;1495;p27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6" name="Google Shape;1496;p27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7" name="Google Shape;1497;p27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8" name="Google Shape;1498;p27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99" name="Google Shape;1499;p27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500" name="Google Shape;1500;p2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1" name="Google Shape;1501;p27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02" name="Google Shape;1502;p27"/>
          <p:cNvSpPr txBox="1">
            <a:spLocks noGrp="1"/>
          </p:cNvSpPr>
          <p:nvPr>
            <p:ph type="body" idx="1"/>
          </p:nvPr>
        </p:nvSpPr>
        <p:spPr>
          <a:xfrm>
            <a:off x="208725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503" name="Google Shape;1503;p27"/>
          <p:cNvSpPr txBox="1">
            <a:spLocks noGrp="1"/>
          </p:cNvSpPr>
          <p:nvPr>
            <p:ph type="subTitle" idx="2"/>
          </p:nvPr>
        </p:nvSpPr>
        <p:spPr>
          <a:xfrm>
            <a:off x="208725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4" name="Google Shape;1504;p27"/>
          <p:cNvSpPr txBox="1">
            <a:spLocks noGrp="1"/>
          </p:cNvSpPr>
          <p:nvPr>
            <p:ph type="body" idx="3"/>
          </p:nvPr>
        </p:nvSpPr>
        <p:spPr>
          <a:xfrm>
            <a:off x="2500573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505" name="Google Shape;1505;p27"/>
          <p:cNvSpPr txBox="1">
            <a:spLocks noGrp="1"/>
          </p:cNvSpPr>
          <p:nvPr>
            <p:ph type="subTitle" idx="4"/>
          </p:nvPr>
        </p:nvSpPr>
        <p:spPr>
          <a:xfrm>
            <a:off x="2500573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6" name="Google Shape;1506;p27"/>
          <p:cNvSpPr txBox="1">
            <a:spLocks noGrp="1"/>
          </p:cNvSpPr>
          <p:nvPr>
            <p:ph type="body" idx="5"/>
          </p:nvPr>
        </p:nvSpPr>
        <p:spPr>
          <a:xfrm>
            <a:off x="4792421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507" name="Google Shape;1507;p27"/>
          <p:cNvSpPr txBox="1">
            <a:spLocks noGrp="1"/>
          </p:cNvSpPr>
          <p:nvPr>
            <p:ph type="subTitle" idx="6"/>
          </p:nvPr>
        </p:nvSpPr>
        <p:spPr>
          <a:xfrm>
            <a:off x="4792421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8" name="Google Shape;1508;p27"/>
          <p:cNvSpPr txBox="1">
            <a:spLocks noGrp="1"/>
          </p:cNvSpPr>
          <p:nvPr>
            <p:ph type="body" idx="7"/>
          </p:nvPr>
        </p:nvSpPr>
        <p:spPr>
          <a:xfrm>
            <a:off x="7084271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509" name="Google Shape;1509;p27"/>
          <p:cNvSpPr txBox="1">
            <a:spLocks noGrp="1"/>
          </p:cNvSpPr>
          <p:nvPr>
            <p:ph type="subTitle" idx="8"/>
          </p:nvPr>
        </p:nvSpPr>
        <p:spPr>
          <a:xfrm>
            <a:off x="7084271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10" name="Google Shape;1510;p2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CUSTOM_1_1_1_1_1_1_1_1_1_1_2_1_1_1_1_1_1_1_1_1_1_1_1_1_1_1">
    <p:spTree>
      <p:nvGrpSpPr>
        <p:cNvPr id="1" name="Shape 1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" name="Google Shape;1512;p2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513" name="Google Shape;1513;p2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14" name="Google Shape;1514;p28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5" name="Google Shape;1515;p28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6" name="Google Shape;1516;p28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7" name="Google Shape;1517;p28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8" name="Google Shape;1518;p28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19" name="Google Shape;1519;p28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0" name="Google Shape;1520;p28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1" name="Google Shape;1521;p28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2" name="Google Shape;1522;p28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3" name="Google Shape;1523;p28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4" name="Google Shape;1524;p28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5" name="Google Shape;1525;p28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6" name="Google Shape;1526;p28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7" name="Google Shape;1527;p28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8" name="Google Shape;1528;p28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29" name="Google Shape;1529;p28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0" name="Google Shape;1530;p28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1" name="Google Shape;1531;p28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2" name="Google Shape;1532;p28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3" name="Google Shape;1533;p28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4" name="Google Shape;1534;p28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5" name="Google Shape;1535;p28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6" name="Google Shape;1536;p28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7" name="Google Shape;1537;p28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8" name="Google Shape;1538;p28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39" name="Google Shape;1539;p28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0" name="Google Shape;1540;p28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1" name="Google Shape;1541;p28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2" name="Google Shape;1542;p28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3" name="Google Shape;1543;p28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4" name="Google Shape;1544;p28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5" name="Google Shape;1545;p28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6" name="Google Shape;1546;p28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7" name="Google Shape;1547;p28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8" name="Google Shape;1548;p28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49" name="Google Shape;1549;p28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0" name="Google Shape;1550;p28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1" name="Google Shape;1551;p28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2" name="Google Shape;1552;p28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3" name="Google Shape;1553;p28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4" name="Google Shape;1554;p28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5" name="Google Shape;1555;p28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6" name="Google Shape;1556;p28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7" name="Google Shape;1557;p28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8" name="Google Shape;1558;p28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9" name="Google Shape;1559;p28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0" name="Google Shape;1560;p28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1" name="Google Shape;1561;p28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2" name="Google Shape;1562;p28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3" name="Google Shape;1563;p28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4" name="Google Shape;1564;p28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5" name="Google Shape;1565;p28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6" name="Google Shape;1566;p28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7" name="Google Shape;1567;p28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8" name="Google Shape;1568;p28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9" name="Google Shape;1569;p28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0" name="Google Shape;1570;p28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1" name="Google Shape;1571;p28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2" name="Google Shape;1572;p28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573" name="Google Shape;1573;p2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4" name="Google Shape;1574;p28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75" name="Google Shape;1575;p28"/>
          <p:cNvSpPr>
            <a:spLocks noGrp="1"/>
          </p:cNvSpPr>
          <p:nvPr>
            <p:ph type="pic" idx="2"/>
          </p:nvPr>
        </p:nvSpPr>
        <p:spPr>
          <a:xfrm>
            <a:off x="213450" y="2022825"/>
            <a:ext cx="8717100" cy="2837700"/>
          </a:xfrm>
          <a:prstGeom prst="roundRect">
            <a:avLst>
              <a:gd name="adj" fmla="val 4123"/>
            </a:avLst>
          </a:prstGeom>
          <a:noFill/>
          <a:ln>
            <a:noFill/>
          </a:ln>
        </p:spPr>
      </p:sp>
      <p:sp>
        <p:nvSpPr>
          <p:cNvPr id="1576" name="Google Shape;1576;p2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1_1_1_1_1_1_1_1_1_1_2_1_1_1_1_1_1_1_1_1_1_1_1_1_1_1_1">
    <p:spTree>
      <p:nvGrpSpPr>
        <p:cNvPr id="1" name="Shape 1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8" name="Google Shape;1578;p2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579" name="Google Shape;1579;p2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80" name="Google Shape;1580;p29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1" name="Google Shape;1581;p29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2" name="Google Shape;1582;p29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3" name="Google Shape;1583;p29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4" name="Google Shape;1584;p29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5" name="Google Shape;1585;p29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6" name="Google Shape;1586;p29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7" name="Google Shape;1587;p29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8" name="Google Shape;1588;p29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9" name="Google Shape;1589;p29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0" name="Google Shape;1590;p29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1" name="Google Shape;1591;p29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2" name="Google Shape;1592;p29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3" name="Google Shape;1593;p29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4" name="Google Shape;1594;p29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5" name="Google Shape;1595;p29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6" name="Google Shape;1596;p29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7" name="Google Shape;1597;p29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8" name="Google Shape;1598;p29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9" name="Google Shape;1599;p29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0" name="Google Shape;1600;p29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1" name="Google Shape;1601;p29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2" name="Google Shape;1602;p29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3" name="Google Shape;1603;p29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4" name="Google Shape;1604;p29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5" name="Google Shape;1605;p29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6" name="Google Shape;1606;p29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7" name="Google Shape;1607;p29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8" name="Google Shape;1608;p29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9" name="Google Shape;1609;p29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0" name="Google Shape;1610;p29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1" name="Google Shape;1611;p29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2" name="Google Shape;1612;p29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3" name="Google Shape;1613;p29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4" name="Google Shape;1614;p29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5" name="Google Shape;1615;p29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6" name="Google Shape;1616;p29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7" name="Google Shape;1617;p29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8" name="Google Shape;1618;p29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9" name="Google Shape;1619;p29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0" name="Google Shape;1620;p29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1" name="Google Shape;1621;p29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2" name="Google Shape;1622;p29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3" name="Google Shape;1623;p29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4" name="Google Shape;1624;p29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5" name="Google Shape;1625;p29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6" name="Google Shape;1626;p29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7" name="Google Shape;1627;p29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8" name="Google Shape;1628;p29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9" name="Google Shape;1629;p29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0" name="Google Shape;1630;p29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1" name="Google Shape;1631;p29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2" name="Google Shape;1632;p29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3" name="Google Shape;1633;p29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4" name="Google Shape;1634;p29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5" name="Google Shape;1635;p29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6" name="Google Shape;1636;p29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7" name="Google Shape;1637;p29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8" name="Google Shape;1638;p29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639" name="Google Shape;1639;p2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0" name="Google Shape;1640;p29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41" name="Google Shape;1641;p29"/>
          <p:cNvSpPr txBox="1">
            <a:spLocks noGrp="1"/>
          </p:cNvSpPr>
          <p:nvPr>
            <p:ph type="body" idx="1"/>
          </p:nvPr>
        </p:nvSpPr>
        <p:spPr>
          <a:xfrm>
            <a:off x="1173600" y="2391699"/>
            <a:ext cx="30543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642" name="Google Shape;1642;p29"/>
          <p:cNvSpPr txBox="1">
            <a:spLocks noGrp="1"/>
          </p:cNvSpPr>
          <p:nvPr>
            <p:ph type="subTitle" idx="2"/>
          </p:nvPr>
        </p:nvSpPr>
        <p:spPr>
          <a:xfrm>
            <a:off x="1173600" y="2160100"/>
            <a:ext cx="30543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3" name="Google Shape;1643;p29"/>
          <p:cNvSpPr txBox="1">
            <a:spLocks noGrp="1"/>
          </p:cNvSpPr>
          <p:nvPr>
            <p:ph type="body" idx="3"/>
          </p:nvPr>
        </p:nvSpPr>
        <p:spPr>
          <a:xfrm>
            <a:off x="4916100" y="2391699"/>
            <a:ext cx="30543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644" name="Google Shape;1644;p29"/>
          <p:cNvSpPr txBox="1">
            <a:spLocks noGrp="1"/>
          </p:cNvSpPr>
          <p:nvPr>
            <p:ph type="subTitle" idx="4"/>
          </p:nvPr>
        </p:nvSpPr>
        <p:spPr>
          <a:xfrm>
            <a:off x="4916100" y="2160100"/>
            <a:ext cx="30543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5" name="Google Shape;1645;p29"/>
          <p:cNvSpPr>
            <a:spLocks noGrp="1"/>
          </p:cNvSpPr>
          <p:nvPr>
            <p:ph type="pic" idx="5"/>
          </p:nvPr>
        </p:nvSpPr>
        <p:spPr>
          <a:xfrm>
            <a:off x="1173600" y="3022475"/>
            <a:ext cx="30543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646" name="Google Shape;1646;p29"/>
          <p:cNvSpPr>
            <a:spLocks noGrp="1"/>
          </p:cNvSpPr>
          <p:nvPr>
            <p:ph type="pic" idx="6"/>
          </p:nvPr>
        </p:nvSpPr>
        <p:spPr>
          <a:xfrm>
            <a:off x="4916100" y="3022475"/>
            <a:ext cx="30543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647" name="Google Shape;1647;p2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1_1_1_1_1_1_1_1_1_1_2_1_1_1_1_1_1_1_1_1_1_1_1_1_1_1_1_1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9" name="Google Shape;1649;p3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650" name="Google Shape;1650;p3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651" name="Google Shape;1651;p30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2" name="Google Shape;1652;p30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3" name="Google Shape;1653;p30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4" name="Google Shape;1654;p30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5" name="Google Shape;1655;p30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6" name="Google Shape;1656;p30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7" name="Google Shape;1657;p30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8" name="Google Shape;1658;p30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9" name="Google Shape;1659;p30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0" name="Google Shape;1660;p30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1" name="Google Shape;1661;p30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2" name="Google Shape;1662;p30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3" name="Google Shape;1663;p30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4" name="Google Shape;1664;p30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5" name="Google Shape;1665;p30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6" name="Google Shape;1666;p30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7" name="Google Shape;1667;p30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8" name="Google Shape;1668;p30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9" name="Google Shape;1669;p30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0" name="Google Shape;1670;p30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1" name="Google Shape;1671;p30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2" name="Google Shape;1672;p30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3" name="Google Shape;1673;p30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4" name="Google Shape;1674;p30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5" name="Google Shape;1675;p30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6" name="Google Shape;1676;p30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7" name="Google Shape;1677;p30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8" name="Google Shape;1678;p30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9" name="Google Shape;1679;p30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0" name="Google Shape;1680;p30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1" name="Google Shape;1681;p30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2" name="Google Shape;1682;p30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3" name="Google Shape;1683;p30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4" name="Google Shape;1684;p30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5" name="Google Shape;1685;p30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6" name="Google Shape;1686;p30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7" name="Google Shape;1687;p30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8" name="Google Shape;1688;p30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9" name="Google Shape;1689;p30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0" name="Google Shape;1690;p30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1" name="Google Shape;1691;p30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2" name="Google Shape;1692;p30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3" name="Google Shape;1693;p30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4" name="Google Shape;1694;p30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5" name="Google Shape;1695;p30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6" name="Google Shape;1696;p30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7" name="Google Shape;1697;p30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8" name="Google Shape;1698;p30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9" name="Google Shape;1699;p30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0" name="Google Shape;1700;p30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1" name="Google Shape;1701;p30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2" name="Google Shape;1702;p30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3" name="Google Shape;1703;p30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4" name="Google Shape;1704;p30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5" name="Google Shape;1705;p30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6" name="Google Shape;1706;p30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7" name="Google Shape;1707;p30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8" name="Google Shape;1708;p30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9" name="Google Shape;1709;p30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710" name="Google Shape;1710;p3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1" name="Google Shape;1711;p30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12" name="Google Shape;1712;p30"/>
          <p:cNvSpPr txBox="1">
            <a:spLocks noGrp="1"/>
          </p:cNvSpPr>
          <p:nvPr>
            <p:ph type="body" idx="1"/>
          </p:nvPr>
        </p:nvSpPr>
        <p:spPr>
          <a:xfrm>
            <a:off x="423750" y="2391699"/>
            <a:ext cx="25869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713" name="Google Shape;1713;p30"/>
          <p:cNvSpPr txBox="1">
            <a:spLocks noGrp="1"/>
          </p:cNvSpPr>
          <p:nvPr>
            <p:ph type="subTitle" idx="2"/>
          </p:nvPr>
        </p:nvSpPr>
        <p:spPr>
          <a:xfrm>
            <a:off x="423750" y="2160100"/>
            <a:ext cx="25869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4" name="Google Shape;1714;p30"/>
          <p:cNvSpPr txBox="1">
            <a:spLocks noGrp="1"/>
          </p:cNvSpPr>
          <p:nvPr>
            <p:ph type="body" idx="3"/>
          </p:nvPr>
        </p:nvSpPr>
        <p:spPr>
          <a:xfrm>
            <a:off x="3276074" y="2391699"/>
            <a:ext cx="25869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715" name="Google Shape;1715;p30"/>
          <p:cNvSpPr txBox="1">
            <a:spLocks noGrp="1"/>
          </p:cNvSpPr>
          <p:nvPr>
            <p:ph type="subTitle" idx="4"/>
          </p:nvPr>
        </p:nvSpPr>
        <p:spPr>
          <a:xfrm>
            <a:off x="3276071" y="2160100"/>
            <a:ext cx="25869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6" name="Google Shape;1716;p30"/>
          <p:cNvSpPr>
            <a:spLocks noGrp="1"/>
          </p:cNvSpPr>
          <p:nvPr>
            <p:ph type="pic" idx="5"/>
          </p:nvPr>
        </p:nvSpPr>
        <p:spPr>
          <a:xfrm>
            <a:off x="423750" y="3022475"/>
            <a:ext cx="25869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717" name="Google Shape;1717;p30"/>
          <p:cNvSpPr>
            <a:spLocks noGrp="1"/>
          </p:cNvSpPr>
          <p:nvPr>
            <p:ph type="pic" idx="6"/>
          </p:nvPr>
        </p:nvSpPr>
        <p:spPr>
          <a:xfrm>
            <a:off x="3276071" y="3022475"/>
            <a:ext cx="25869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718" name="Google Shape;1718;p30"/>
          <p:cNvSpPr txBox="1">
            <a:spLocks noGrp="1"/>
          </p:cNvSpPr>
          <p:nvPr>
            <p:ph type="body" idx="7"/>
          </p:nvPr>
        </p:nvSpPr>
        <p:spPr>
          <a:xfrm>
            <a:off x="6128397" y="2391699"/>
            <a:ext cx="25869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1719" name="Google Shape;1719;p30"/>
          <p:cNvSpPr txBox="1">
            <a:spLocks noGrp="1"/>
          </p:cNvSpPr>
          <p:nvPr>
            <p:ph type="subTitle" idx="8"/>
          </p:nvPr>
        </p:nvSpPr>
        <p:spPr>
          <a:xfrm>
            <a:off x="6128391" y="2160100"/>
            <a:ext cx="25869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0" name="Google Shape;1720;p30"/>
          <p:cNvSpPr>
            <a:spLocks noGrp="1"/>
          </p:cNvSpPr>
          <p:nvPr>
            <p:ph type="pic" idx="9"/>
          </p:nvPr>
        </p:nvSpPr>
        <p:spPr>
          <a:xfrm>
            <a:off x="6128391" y="3022475"/>
            <a:ext cx="25869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721" name="Google Shape;1721;p3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with header">
  <p:cSld name="CUSTOM_1_1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87" name="Google Shape;87;p4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8" name="Google Shape;88;p4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89" name="Google Shape;89;p4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0" name="Google Shape;90;p4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1" name="Google Shape;91;p4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2" name="Google Shape;92;p4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6" name="Google Shape;96;p4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7" name="Google Shape;97;p4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46" name="Google Shape;146;p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48" name="Google Shape;148;p4"/>
          <p:cNvSpPr txBox="1">
            <a:spLocks noGrp="1"/>
          </p:cNvSpPr>
          <p:nvPr>
            <p:ph type="title"/>
          </p:nvPr>
        </p:nvSpPr>
        <p:spPr>
          <a:xfrm>
            <a:off x="1579100" y="491225"/>
            <a:ext cx="4966200" cy="7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4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50" name="Google Shape;150;p4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51" name="Google Shape;151;p4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orient="horz" pos="720">
          <p15:clr>
            <a:srgbClr val="E46962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1_1_1_1_1_1_1_1_1_1_2_1_1_1_1_1_1_1_1_1_1_1_1_1_1_1_1_1_1">
    <p:spTree>
      <p:nvGrpSpPr>
        <p:cNvPr id="1" name="Shape 1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3" name="Google Shape;1723;p3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724" name="Google Shape;1724;p3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725" name="Google Shape;1725;p31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6" name="Google Shape;1726;p31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7" name="Google Shape;1727;p31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8" name="Google Shape;1728;p31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9" name="Google Shape;1729;p31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0" name="Google Shape;1730;p31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1" name="Google Shape;1731;p31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2" name="Google Shape;1732;p31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3" name="Google Shape;1733;p31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4" name="Google Shape;1734;p31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5" name="Google Shape;1735;p31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6" name="Google Shape;1736;p31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7" name="Google Shape;1737;p31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8" name="Google Shape;1738;p31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9" name="Google Shape;1739;p31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0" name="Google Shape;1740;p31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1" name="Google Shape;1741;p31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2" name="Google Shape;1742;p31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3" name="Google Shape;1743;p31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4" name="Google Shape;1744;p31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5" name="Google Shape;1745;p31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6" name="Google Shape;1746;p31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7" name="Google Shape;1747;p31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8" name="Google Shape;1748;p31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9" name="Google Shape;1749;p31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0" name="Google Shape;1750;p31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1" name="Google Shape;1751;p31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2" name="Google Shape;1752;p31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3" name="Google Shape;1753;p31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4" name="Google Shape;1754;p31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5" name="Google Shape;1755;p31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6" name="Google Shape;1756;p31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7" name="Google Shape;1757;p31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8" name="Google Shape;1758;p31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9" name="Google Shape;1759;p31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0" name="Google Shape;1760;p31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1" name="Google Shape;1761;p31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2" name="Google Shape;1762;p31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3" name="Google Shape;1763;p31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4" name="Google Shape;1764;p31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5" name="Google Shape;1765;p31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6" name="Google Shape;1766;p31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7" name="Google Shape;1767;p31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8" name="Google Shape;1768;p31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9" name="Google Shape;1769;p31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0" name="Google Shape;1770;p31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1" name="Google Shape;1771;p31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2" name="Google Shape;1772;p31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3" name="Google Shape;1773;p31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4" name="Google Shape;1774;p31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5" name="Google Shape;1775;p31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6" name="Google Shape;1776;p31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7" name="Google Shape;1777;p31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8" name="Google Shape;1778;p31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9" name="Google Shape;1779;p31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0" name="Google Shape;1780;p31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1" name="Google Shape;1781;p31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2" name="Google Shape;1782;p31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3" name="Google Shape;1783;p31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784" name="Google Shape;1784;p3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5" name="Google Shape;1785;p31"/>
          <p:cNvSpPr>
            <a:spLocks noGrp="1"/>
          </p:cNvSpPr>
          <p:nvPr>
            <p:ph type="pic" idx="2"/>
          </p:nvPr>
        </p:nvSpPr>
        <p:spPr>
          <a:xfrm>
            <a:off x="436350" y="262350"/>
            <a:ext cx="8271300" cy="46188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786" name="Google Shape;1786;p3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1_1_1_1_1_1_1_1_1_1_2_1_1_1_1_1_1_1_1_1_1_1_1_1_1_1_1_1_1_1">
    <p:spTree>
      <p:nvGrpSpPr>
        <p:cNvPr id="1" name="Shape 1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8" name="Google Shape;1788;p3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1789" name="Google Shape;1789;p3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790" name="Google Shape;1790;p32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1" name="Google Shape;1791;p32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2" name="Google Shape;1792;p32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3" name="Google Shape;1793;p32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4" name="Google Shape;1794;p32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5" name="Google Shape;1795;p32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6" name="Google Shape;1796;p32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7" name="Google Shape;1797;p32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8" name="Google Shape;1798;p32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9" name="Google Shape;1799;p32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0" name="Google Shape;1800;p32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1" name="Google Shape;1801;p32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2" name="Google Shape;1802;p32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3" name="Google Shape;1803;p32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4" name="Google Shape;1804;p32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5" name="Google Shape;1805;p32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6" name="Google Shape;1806;p32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7" name="Google Shape;1807;p32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8" name="Google Shape;1808;p32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9" name="Google Shape;1809;p32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0" name="Google Shape;1810;p32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1" name="Google Shape;1811;p32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2" name="Google Shape;1812;p32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3" name="Google Shape;1813;p32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4" name="Google Shape;1814;p32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5" name="Google Shape;1815;p32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6" name="Google Shape;1816;p32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7" name="Google Shape;1817;p32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8" name="Google Shape;1818;p32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9" name="Google Shape;1819;p32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0" name="Google Shape;1820;p32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1" name="Google Shape;1821;p32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2" name="Google Shape;1822;p32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3" name="Google Shape;1823;p32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4" name="Google Shape;1824;p32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5" name="Google Shape;1825;p32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6" name="Google Shape;1826;p32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7" name="Google Shape;1827;p32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8" name="Google Shape;1828;p32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9" name="Google Shape;1829;p32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0" name="Google Shape;1830;p32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1" name="Google Shape;1831;p32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2" name="Google Shape;1832;p32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3" name="Google Shape;1833;p32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4" name="Google Shape;1834;p32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5" name="Google Shape;1835;p32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6" name="Google Shape;1836;p32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7" name="Google Shape;1837;p32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8" name="Google Shape;1838;p32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9" name="Google Shape;1839;p32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0" name="Google Shape;1840;p32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1" name="Google Shape;1841;p32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2" name="Google Shape;1842;p32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3" name="Google Shape;1843;p32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4" name="Google Shape;1844;p32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5" name="Google Shape;1845;p32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6" name="Google Shape;1846;p32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7" name="Google Shape;1847;p32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8" name="Google Shape;1848;p32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849" name="Google Shape;1849;p3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0" name="Google Shape;1850;p32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8729700" cy="8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51" name="Google Shape;1851;p32"/>
          <p:cNvSpPr>
            <a:spLocks noGrp="1"/>
          </p:cNvSpPr>
          <p:nvPr>
            <p:ph type="pic" idx="2"/>
          </p:nvPr>
        </p:nvSpPr>
        <p:spPr>
          <a:xfrm>
            <a:off x="208725" y="134445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52" name="Google Shape;1852;p32"/>
          <p:cNvSpPr>
            <a:spLocks noGrp="1"/>
          </p:cNvSpPr>
          <p:nvPr>
            <p:ph type="pic" idx="3"/>
          </p:nvPr>
        </p:nvSpPr>
        <p:spPr>
          <a:xfrm>
            <a:off x="3154251" y="134445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53" name="Google Shape;1853;p32"/>
          <p:cNvSpPr>
            <a:spLocks noGrp="1"/>
          </p:cNvSpPr>
          <p:nvPr>
            <p:ph type="pic" idx="4"/>
          </p:nvPr>
        </p:nvSpPr>
        <p:spPr>
          <a:xfrm>
            <a:off x="6099777" y="134445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54" name="Google Shape;1854;p32"/>
          <p:cNvSpPr>
            <a:spLocks noGrp="1"/>
          </p:cNvSpPr>
          <p:nvPr>
            <p:ph type="pic" idx="5"/>
          </p:nvPr>
        </p:nvSpPr>
        <p:spPr>
          <a:xfrm>
            <a:off x="208725" y="2611125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55" name="Google Shape;1855;p32"/>
          <p:cNvSpPr>
            <a:spLocks noGrp="1"/>
          </p:cNvSpPr>
          <p:nvPr>
            <p:ph type="pic" idx="6"/>
          </p:nvPr>
        </p:nvSpPr>
        <p:spPr>
          <a:xfrm>
            <a:off x="3154251" y="2611125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56" name="Google Shape;1856;p32"/>
          <p:cNvSpPr>
            <a:spLocks noGrp="1"/>
          </p:cNvSpPr>
          <p:nvPr>
            <p:ph type="pic" idx="7"/>
          </p:nvPr>
        </p:nvSpPr>
        <p:spPr>
          <a:xfrm>
            <a:off x="6099777" y="2611125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57" name="Google Shape;1857;p32"/>
          <p:cNvSpPr>
            <a:spLocks noGrp="1"/>
          </p:cNvSpPr>
          <p:nvPr>
            <p:ph type="pic" idx="8"/>
          </p:nvPr>
        </p:nvSpPr>
        <p:spPr>
          <a:xfrm>
            <a:off x="208725" y="387780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58" name="Google Shape;1858;p32"/>
          <p:cNvSpPr>
            <a:spLocks noGrp="1"/>
          </p:cNvSpPr>
          <p:nvPr>
            <p:ph type="pic" idx="9"/>
          </p:nvPr>
        </p:nvSpPr>
        <p:spPr>
          <a:xfrm>
            <a:off x="3154251" y="387780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59" name="Google Shape;1859;p32"/>
          <p:cNvSpPr>
            <a:spLocks noGrp="1"/>
          </p:cNvSpPr>
          <p:nvPr>
            <p:ph type="pic" idx="13"/>
          </p:nvPr>
        </p:nvSpPr>
        <p:spPr>
          <a:xfrm>
            <a:off x="6099777" y="387780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1860" name="Google Shape;1860;p3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solid with header">
  <p:cSld name="CUSTOM">
    <p:spTree>
      <p:nvGrpSpPr>
        <p:cNvPr id="1" name="Shape 1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6" name="Google Shape;1866;p3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7" name="Google Shape;1867;p3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868" name="Google Shape;1868;p34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869" name="Google Shape;1869;p34"/>
          <p:cNvSpPr txBox="1">
            <a:spLocks noGrp="1"/>
          </p:cNvSpPr>
          <p:nvPr>
            <p:ph type="subTitle" idx="2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0" name="Google Shape;1870;p34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71" name="Google Shape;1871;p34"/>
          <p:cNvSpPr txBox="1">
            <a:spLocks noGrp="1"/>
          </p:cNvSpPr>
          <p:nvPr>
            <p:ph type="body" idx="3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872" name="Google Shape;1872;p34"/>
          <p:cNvSpPr txBox="1">
            <a:spLocks noGrp="1"/>
          </p:cNvSpPr>
          <p:nvPr>
            <p:ph type="body" idx="4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688">
          <p15:clr>
            <a:srgbClr val="E46962"/>
          </p15:clr>
        </p15:guide>
        <p15:guide id="2" orient="horz" pos="3168">
          <p15:clr>
            <a:srgbClr val="E46962"/>
          </p15:clr>
        </p15:guide>
        <p15:guide id="3" orient="horz" pos="936">
          <p15:clr>
            <a:srgbClr val="E46962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grid with header">
  <p:cSld name="CUSTOM_1">
    <p:spTree>
      <p:nvGrpSpPr>
        <p:cNvPr id="1" name="Shape 1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4" name="Google Shape;1874;p3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875" name="Google Shape;1875;p35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6" name="Google Shape;1876;p35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7" name="Google Shape;1877;p35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8" name="Google Shape;1878;p35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9" name="Google Shape;1879;p35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0" name="Google Shape;1880;p35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1" name="Google Shape;1881;p35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2" name="Google Shape;1882;p35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3" name="Google Shape;1883;p35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4" name="Google Shape;1884;p35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5" name="Google Shape;1885;p35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6" name="Google Shape;1886;p35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7" name="Google Shape;1887;p35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8" name="Google Shape;1888;p35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9" name="Google Shape;1889;p35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0" name="Google Shape;1890;p35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1" name="Google Shape;1891;p35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2" name="Google Shape;1892;p35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3" name="Google Shape;1893;p35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4" name="Google Shape;1894;p35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5" name="Google Shape;1895;p35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6" name="Google Shape;1896;p35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7" name="Google Shape;1897;p35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8" name="Google Shape;1898;p35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9" name="Google Shape;1899;p35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0" name="Google Shape;1900;p35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1" name="Google Shape;1901;p35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2" name="Google Shape;1902;p35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3" name="Google Shape;1903;p35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4" name="Google Shape;1904;p35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5" name="Google Shape;1905;p35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6" name="Google Shape;1906;p35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7" name="Google Shape;1907;p35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8" name="Google Shape;1908;p35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9" name="Google Shape;1909;p35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0" name="Google Shape;1910;p35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1" name="Google Shape;1911;p35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2" name="Google Shape;1912;p35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3" name="Google Shape;1913;p35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4" name="Google Shape;1914;p35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5" name="Google Shape;1915;p35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6" name="Google Shape;1916;p35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7" name="Google Shape;1917;p35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8" name="Google Shape;1918;p35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9" name="Google Shape;1919;p35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0" name="Google Shape;1920;p35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1" name="Google Shape;1921;p35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2" name="Google Shape;1922;p35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3" name="Google Shape;1923;p35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4" name="Google Shape;1924;p35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5" name="Google Shape;1925;p35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6" name="Google Shape;1926;p35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7" name="Google Shape;1927;p35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8" name="Google Shape;1928;p35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9" name="Google Shape;1929;p35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30" name="Google Shape;1930;p35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31" name="Google Shape;1931;p35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32" name="Google Shape;1932;p35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33" name="Google Shape;1933;p35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1934" name="Google Shape;1934;p3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5" name="Google Shape;1935;p3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1936" name="Google Shape;1936;p35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937" name="Google Shape;1937;p35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938" name="Google Shape;1938;p35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39" name="Google Shape;1939;p35"/>
          <p:cNvSpPr txBox="1">
            <a:spLocks noGrp="1"/>
          </p:cNvSpPr>
          <p:nvPr>
            <p:ph type="subTitle" idx="4"/>
          </p:nvPr>
        </p:nvSpPr>
        <p:spPr>
          <a:xfrm>
            <a:off x="5767125" y="572700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0" name="Google Shape;1940;p35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181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with header">
  <p:cSld name="CUSTOM_1_1">
    <p:spTree>
      <p:nvGrpSpPr>
        <p:cNvPr id="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2" name="Google Shape;1942;p3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943" name="Google Shape;1943;p36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44" name="Google Shape;1944;p36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45" name="Google Shape;1945;p36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46" name="Google Shape;1946;p36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47" name="Google Shape;1947;p36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48" name="Google Shape;1948;p36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49" name="Google Shape;1949;p36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50" name="Google Shape;1950;p36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51" name="Google Shape;1951;p36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52" name="Google Shape;1952;p36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53" name="Google Shape;1953;p36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54" name="Google Shape;1954;p36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55" name="Google Shape;1955;p36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56" name="Google Shape;1956;p36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57" name="Google Shape;1957;p36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58" name="Google Shape;1958;p36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59" name="Google Shape;1959;p36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60" name="Google Shape;1960;p36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61" name="Google Shape;1961;p36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62" name="Google Shape;1962;p36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63" name="Google Shape;1963;p36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64" name="Google Shape;1964;p36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65" name="Google Shape;1965;p36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66" name="Google Shape;1966;p36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67" name="Google Shape;1967;p36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68" name="Google Shape;1968;p36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69" name="Google Shape;1969;p36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0" name="Google Shape;1970;p36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1" name="Google Shape;1971;p36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2" name="Google Shape;1972;p36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3" name="Google Shape;1973;p36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4" name="Google Shape;1974;p36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5" name="Google Shape;1975;p36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6" name="Google Shape;1976;p36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7" name="Google Shape;1977;p36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8" name="Google Shape;1978;p36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9" name="Google Shape;1979;p36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80" name="Google Shape;1980;p36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81" name="Google Shape;1981;p36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82" name="Google Shape;1982;p36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83" name="Google Shape;1983;p36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84" name="Google Shape;1984;p36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85" name="Google Shape;1985;p36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86" name="Google Shape;1986;p36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87" name="Google Shape;1987;p36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88" name="Google Shape;1988;p36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89" name="Google Shape;1989;p36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90" name="Google Shape;1990;p36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91" name="Google Shape;1991;p36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92" name="Google Shape;1992;p36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93" name="Google Shape;1993;p36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94" name="Google Shape;1994;p36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95" name="Google Shape;1995;p36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96" name="Google Shape;1996;p36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97" name="Google Shape;1997;p36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98" name="Google Shape;1998;p36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99" name="Google Shape;1999;p36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00" name="Google Shape;2000;p36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01" name="Google Shape;2001;p36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002" name="Google Shape;2002;p3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3" name="Google Shape;2003;p3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04" name="Google Shape;2004;p36"/>
          <p:cNvSpPr txBox="1">
            <a:spLocks noGrp="1"/>
          </p:cNvSpPr>
          <p:nvPr>
            <p:ph type="title"/>
          </p:nvPr>
        </p:nvSpPr>
        <p:spPr>
          <a:xfrm>
            <a:off x="1579100" y="491225"/>
            <a:ext cx="4966200" cy="7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05" name="Google Shape;2005;p36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006" name="Google Shape;2006;p36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007" name="Google Shape;2007;p36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688">
          <p15:clr>
            <a:srgbClr val="E46962"/>
          </p15:clr>
        </p15:guide>
        <p15:guide id="2" orient="horz" pos="72">
          <p15:clr>
            <a:srgbClr val="E46962"/>
          </p15:clr>
        </p15:guide>
        <p15:guide id="3" orient="horz" pos="3168">
          <p15:clr>
            <a:srgbClr val="E46962"/>
          </p15:clr>
        </p15:guide>
        <p15:guide id="4" orient="horz" pos="720">
          <p15:clr>
            <a:srgbClr val="E46962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with header">
  <p:cSld name="CUSTOM_1_1_1_1">
    <p:spTree>
      <p:nvGrpSpPr>
        <p:cNvPr id="1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09" name="Google Shape;2009;p3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010" name="Google Shape;2010;p37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11" name="Google Shape;2011;p37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12" name="Google Shape;2012;p37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13" name="Google Shape;2013;p37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14" name="Google Shape;2014;p37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15" name="Google Shape;2015;p37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16" name="Google Shape;2016;p37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17" name="Google Shape;2017;p37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18" name="Google Shape;2018;p37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19" name="Google Shape;2019;p37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0" name="Google Shape;2020;p37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1" name="Google Shape;2021;p37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2" name="Google Shape;2022;p37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3" name="Google Shape;2023;p37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4" name="Google Shape;2024;p37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5" name="Google Shape;2025;p37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6" name="Google Shape;2026;p37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7" name="Google Shape;2027;p37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8" name="Google Shape;2028;p37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9" name="Google Shape;2029;p37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0" name="Google Shape;2030;p37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1" name="Google Shape;2031;p37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2" name="Google Shape;2032;p37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3" name="Google Shape;2033;p37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4" name="Google Shape;2034;p37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5" name="Google Shape;2035;p37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6" name="Google Shape;2036;p37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7" name="Google Shape;2037;p37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8" name="Google Shape;2038;p37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9" name="Google Shape;2039;p37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0" name="Google Shape;2040;p37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1" name="Google Shape;2041;p37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2" name="Google Shape;2042;p37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3" name="Google Shape;2043;p37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4" name="Google Shape;2044;p37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5" name="Google Shape;2045;p37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6" name="Google Shape;2046;p37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7" name="Google Shape;2047;p37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8" name="Google Shape;2048;p37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9" name="Google Shape;2049;p37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0" name="Google Shape;2050;p37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1" name="Google Shape;2051;p37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2" name="Google Shape;2052;p37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3" name="Google Shape;2053;p37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4" name="Google Shape;2054;p37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5" name="Google Shape;2055;p37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6" name="Google Shape;2056;p37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7" name="Google Shape;2057;p37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8" name="Google Shape;2058;p37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9" name="Google Shape;2059;p37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60" name="Google Shape;2060;p37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61" name="Google Shape;2061;p37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62" name="Google Shape;2062;p37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63" name="Google Shape;2063;p37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64" name="Google Shape;2064;p37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65" name="Google Shape;2065;p37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66" name="Google Shape;2066;p37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67" name="Google Shape;2067;p37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68" name="Google Shape;2068;p37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069" name="Google Shape;2069;p3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0" name="Google Shape;2070;p3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071" name="Google Shape;2071;p37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072" name="Google Shape;2072;p37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073" name="Google Shape;2073;p37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74" name="Google Shape;2074;p37"/>
          <p:cNvSpPr txBox="1">
            <a:spLocks noGrp="1"/>
          </p:cNvSpPr>
          <p:nvPr>
            <p:ph type="subTitle" idx="4"/>
          </p:nvPr>
        </p:nvSpPr>
        <p:spPr>
          <a:xfrm>
            <a:off x="516425" y="2548200"/>
            <a:ext cx="3736200" cy="12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5" name="Google Shape;2075;p37"/>
          <p:cNvSpPr txBox="1">
            <a:spLocks noGrp="1"/>
          </p:cNvSpPr>
          <p:nvPr>
            <p:ph type="subTitle" idx="5"/>
          </p:nvPr>
        </p:nvSpPr>
        <p:spPr>
          <a:xfrm>
            <a:off x="5128850" y="2548200"/>
            <a:ext cx="3679500" cy="12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76" name="Google Shape;2076;p37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s">
  <p:cSld name="CUSTOM_1_1_1_1_1">
    <p:spTree>
      <p:nvGrpSpPr>
        <p:cNvPr id="1" name="Shape 2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8" name="Google Shape;2078;p3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079" name="Google Shape;2079;p38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0" name="Google Shape;2080;p38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1" name="Google Shape;2081;p38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2" name="Google Shape;2082;p38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3" name="Google Shape;2083;p38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4" name="Google Shape;2084;p38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5" name="Google Shape;2085;p38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6" name="Google Shape;2086;p38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7" name="Google Shape;2087;p38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8" name="Google Shape;2088;p38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9" name="Google Shape;2089;p38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0" name="Google Shape;2090;p38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1" name="Google Shape;2091;p38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2" name="Google Shape;2092;p38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3" name="Google Shape;2093;p38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4" name="Google Shape;2094;p38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5" name="Google Shape;2095;p38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6" name="Google Shape;2096;p38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7" name="Google Shape;2097;p38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8" name="Google Shape;2098;p38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9" name="Google Shape;2099;p38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0" name="Google Shape;2100;p38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1" name="Google Shape;2101;p38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2" name="Google Shape;2102;p38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3" name="Google Shape;2103;p38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4" name="Google Shape;2104;p38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5" name="Google Shape;2105;p38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6" name="Google Shape;2106;p38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7" name="Google Shape;2107;p38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8" name="Google Shape;2108;p38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9" name="Google Shape;2109;p38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0" name="Google Shape;2110;p38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1" name="Google Shape;2111;p38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2" name="Google Shape;2112;p38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3" name="Google Shape;2113;p38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4" name="Google Shape;2114;p38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5" name="Google Shape;2115;p38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6" name="Google Shape;2116;p38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7" name="Google Shape;2117;p38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8" name="Google Shape;2118;p38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9" name="Google Shape;2119;p38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0" name="Google Shape;2120;p38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1" name="Google Shape;2121;p38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2" name="Google Shape;2122;p38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3" name="Google Shape;2123;p38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4" name="Google Shape;2124;p38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5" name="Google Shape;2125;p38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6" name="Google Shape;2126;p38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7" name="Google Shape;2127;p38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8" name="Google Shape;2128;p38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9" name="Google Shape;2129;p38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30" name="Google Shape;2130;p38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31" name="Google Shape;2131;p38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32" name="Google Shape;2132;p38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33" name="Google Shape;2133;p38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34" name="Google Shape;2134;p38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35" name="Google Shape;2135;p38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36" name="Google Shape;2136;p38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37" name="Google Shape;2137;p38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138" name="Google Shape;2138;p3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9" name="Google Shape;2139;p3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40" name="Google Shape;2140;p38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141" name="Google Shape;2141;p38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142" name="Google Shape;2142;p38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43" name="Google Shape;2143;p38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 boxes with header">
  <p:cSld name="CUSTOM_1_1_1_1_1_1">
    <p:spTree>
      <p:nvGrpSpPr>
        <p:cNvPr id="1" name="Shape 2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5" name="Google Shape;2145;p3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146" name="Google Shape;2146;p39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47" name="Google Shape;2147;p39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48" name="Google Shape;2148;p39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49" name="Google Shape;2149;p39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0" name="Google Shape;2150;p39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1" name="Google Shape;2151;p39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2" name="Google Shape;2152;p39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3" name="Google Shape;2153;p39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4" name="Google Shape;2154;p39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5" name="Google Shape;2155;p39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6" name="Google Shape;2156;p39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7" name="Google Shape;2157;p39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8" name="Google Shape;2158;p39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59" name="Google Shape;2159;p39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0" name="Google Shape;2160;p39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1" name="Google Shape;2161;p39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2" name="Google Shape;2162;p39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3" name="Google Shape;2163;p39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4" name="Google Shape;2164;p39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5" name="Google Shape;2165;p39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6" name="Google Shape;2166;p39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7" name="Google Shape;2167;p39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8" name="Google Shape;2168;p39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69" name="Google Shape;2169;p39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70" name="Google Shape;2170;p39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71" name="Google Shape;2171;p39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72" name="Google Shape;2172;p39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73" name="Google Shape;2173;p39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74" name="Google Shape;2174;p39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75" name="Google Shape;2175;p39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76" name="Google Shape;2176;p39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77" name="Google Shape;2177;p39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78" name="Google Shape;2178;p39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79" name="Google Shape;2179;p39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80" name="Google Shape;2180;p39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81" name="Google Shape;2181;p39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82" name="Google Shape;2182;p39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83" name="Google Shape;2183;p39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84" name="Google Shape;2184;p39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85" name="Google Shape;2185;p39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86" name="Google Shape;2186;p39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87" name="Google Shape;2187;p39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88" name="Google Shape;2188;p39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89" name="Google Shape;2189;p39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0" name="Google Shape;2190;p39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1" name="Google Shape;2191;p39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2" name="Google Shape;2192;p39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3" name="Google Shape;2193;p39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4" name="Google Shape;2194;p39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5" name="Google Shape;2195;p39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6" name="Google Shape;2196;p39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7" name="Google Shape;2197;p39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8" name="Google Shape;2198;p39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99" name="Google Shape;2199;p39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00" name="Google Shape;2200;p39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01" name="Google Shape;2201;p39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02" name="Google Shape;2202;p39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03" name="Google Shape;2203;p39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04" name="Google Shape;2204;p39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205" name="Google Shape;2205;p3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6" name="Google Shape;2206;p3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207" name="Google Shape;2207;p39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5016000" cy="13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08" name="Google Shape;2208;p39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209" name="Google Shape;2209;p39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210" name="Google Shape;2210;p39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es with header">
  <p:cSld name="CUSTOM_1_1_1_1_1_1_1_1">
    <p:spTree>
      <p:nvGrpSpPr>
        <p:cNvPr id="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2" name="Google Shape;2212;p4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213" name="Google Shape;2213;p40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14" name="Google Shape;2214;p40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15" name="Google Shape;2215;p40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16" name="Google Shape;2216;p40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17" name="Google Shape;2217;p40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18" name="Google Shape;2218;p40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19" name="Google Shape;2219;p40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0" name="Google Shape;2220;p40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1" name="Google Shape;2221;p40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2" name="Google Shape;2222;p40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3" name="Google Shape;2223;p40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4" name="Google Shape;2224;p40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5" name="Google Shape;2225;p40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6" name="Google Shape;2226;p40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7" name="Google Shape;2227;p40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8" name="Google Shape;2228;p40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29" name="Google Shape;2229;p40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30" name="Google Shape;2230;p40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31" name="Google Shape;2231;p40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32" name="Google Shape;2232;p40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33" name="Google Shape;2233;p40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34" name="Google Shape;2234;p40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35" name="Google Shape;2235;p40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36" name="Google Shape;2236;p40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37" name="Google Shape;2237;p40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38" name="Google Shape;2238;p40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39" name="Google Shape;2239;p40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0" name="Google Shape;2240;p40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1" name="Google Shape;2241;p40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2" name="Google Shape;2242;p40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3" name="Google Shape;2243;p40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4" name="Google Shape;2244;p40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5" name="Google Shape;2245;p40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6" name="Google Shape;2246;p40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7" name="Google Shape;2247;p40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8" name="Google Shape;2248;p40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9" name="Google Shape;2249;p40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0" name="Google Shape;2250;p40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1" name="Google Shape;2251;p40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2" name="Google Shape;2252;p40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3" name="Google Shape;2253;p40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4" name="Google Shape;2254;p40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5" name="Google Shape;2255;p40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6" name="Google Shape;2256;p40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7" name="Google Shape;2257;p40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8" name="Google Shape;2258;p40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9" name="Google Shape;2259;p40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0" name="Google Shape;2260;p40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1" name="Google Shape;2261;p40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2" name="Google Shape;2262;p40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3" name="Google Shape;2263;p40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4" name="Google Shape;2264;p40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5" name="Google Shape;2265;p40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6" name="Google Shape;2266;p40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7" name="Google Shape;2267;p40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8" name="Google Shape;2268;p40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9" name="Google Shape;2269;p40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70" name="Google Shape;2270;p40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71" name="Google Shape;2271;p40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272" name="Google Shape;2272;p40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50160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73" name="Google Shape;2273;p4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2274" name="Google Shape;2274;p40"/>
          <p:cNvSpPr txBox="1"/>
          <p:nvPr/>
        </p:nvSpPr>
        <p:spPr>
          <a:xfrm>
            <a:off x="0" y="-39600"/>
            <a:ext cx="263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▶ </a:t>
            </a: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2275" name="Google Shape;2275;p4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6" name="Google Shape;2276;p40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277" name="Google Shape;2277;p40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278" name="Google Shape;2278;p40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79" name="Google Shape;2279;p4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CUSTOM_1_1_1_1_1_1_1_1_1_1">
    <p:spTree>
      <p:nvGrpSpPr>
        <p:cNvPr id="1" name="Shape 2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1" name="Google Shape;2281;p4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282" name="Google Shape;2282;p41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83" name="Google Shape;2283;p41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84" name="Google Shape;2284;p41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85" name="Google Shape;2285;p41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86" name="Google Shape;2286;p41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87" name="Google Shape;2287;p41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88" name="Google Shape;2288;p41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89" name="Google Shape;2289;p41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0" name="Google Shape;2290;p41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1" name="Google Shape;2291;p41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2" name="Google Shape;2292;p41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3" name="Google Shape;2293;p41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4" name="Google Shape;2294;p41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5" name="Google Shape;2295;p41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6" name="Google Shape;2296;p41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7" name="Google Shape;2297;p41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8" name="Google Shape;2298;p41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9" name="Google Shape;2299;p41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0" name="Google Shape;2300;p41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1" name="Google Shape;2301;p41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2" name="Google Shape;2302;p41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3" name="Google Shape;2303;p41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4" name="Google Shape;2304;p41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5" name="Google Shape;2305;p41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6" name="Google Shape;2306;p41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7" name="Google Shape;2307;p41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8" name="Google Shape;2308;p41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9" name="Google Shape;2309;p41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0" name="Google Shape;2310;p41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1" name="Google Shape;2311;p41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2" name="Google Shape;2312;p41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3" name="Google Shape;2313;p41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4" name="Google Shape;2314;p41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5" name="Google Shape;2315;p41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6" name="Google Shape;2316;p41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7" name="Google Shape;2317;p41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8" name="Google Shape;2318;p41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9" name="Google Shape;2319;p41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0" name="Google Shape;2320;p41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1" name="Google Shape;2321;p41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2" name="Google Shape;2322;p41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3" name="Google Shape;2323;p41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4" name="Google Shape;2324;p41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5" name="Google Shape;2325;p41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6" name="Google Shape;2326;p41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7" name="Google Shape;2327;p41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8" name="Google Shape;2328;p41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9" name="Google Shape;2329;p41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0" name="Google Shape;2330;p41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1" name="Google Shape;2331;p41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2" name="Google Shape;2332;p41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3" name="Google Shape;2333;p41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4" name="Google Shape;2334;p41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5" name="Google Shape;2335;p41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6" name="Google Shape;2336;p41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7" name="Google Shape;2337;p41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8" name="Google Shape;2338;p41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9" name="Google Shape;2339;p41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40" name="Google Shape;2340;p41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341" name="Google Shape;2341;p4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2342" name="Google Shape;2342;p4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3" name="Google Shape;2343;p41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44" name="Google Shape;2344;p41"/>
          <p:cNvSpPr txBox="1">
            <a:spLocks noGrp="1"/>
          </p:cNvSpPr>
          <p:nvPr>
            <p:ph type="subTitle" idx="1"/>
          </p:nvPr>
        </p:nvSpPr>
        <p:spPr>
          <a:xfrm>
            <a:off x="5767125" y="425525"/>
            <a:ext cx="3238500" cy="3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5" name="Google Shape;2345;p4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with header">
  <p:cSld name="CUSTOM_1_1_1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oogle Shape;153;p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154" name="Google Shape;154;p5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0" name="Google Shape;160;p5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1" name="Google Shape;161;p5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4" name="Google Shape;164;p5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5" name="Google Shape;165;p5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5" name="Google Shape;175;p5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6" name="Google Shape;176;p5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3" name="Google Shape;183;p5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4" name="Google Shape;184;p5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5" name="Google Shape;185;p5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6" name="Google Shape;186;p5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7" name="Google Shape;187;p5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8" name="Google Shape;188;p5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89" name="Google Shape;189;p5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0" name="Google Shape;190;p5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1" name="Google Shape;191;p5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3" name="Google Shape;193;p5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4" name="Google Shape;194;p5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8" name="Google Shape;198;p5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199" name="Google Shape;199;p5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13" name="Google Shape;213;p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15" name="Google Shape;215;p5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16" name="Google Shape;216;p5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17" name="Google Shape;217;p5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8" name="Google Shape;218;p5"/>
          <p:cNvSpPr txBox="1">
            <a:spLocks noGrp="1"/>
          </p:cNvSpPr>
          <p:nvPr>
            <p:ph type="subTitle" idx="4"/>
          </p:nvPr>
        </p:nvSpPr>
        <p:spPr>
          <a:xfrm>
            <a:off x="516425" y="2548200"/>
            <a:ext cx="3736200" cy="12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9" name="Google Shape;219;p5"/>
          <p:cNvSpPr txBox="1">
            <a:spLocks noGrp="1"/>
          </p:cNvSpPr>
          <p:nvPr>
            <p:ph type="subTitle" idx="5"/>
          </p:nvPr>
        </p:nvSpPr>
        <p:spPr>
          <a:xfrm>
            <a:off x="5128850" y="2548200"/>
            <a:ext cx="3679500" cy="127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5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1_1_1_1_1_1_1_1_1_1_1">
    <p:spTree>
      <p:nvGrpSpPr>
        <p:cNvPr id="1" name="Shape 2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47" name="Google Shape;2347;p4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348" name="Google Shape;2348;p42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49" name="Google Shape;2349;p42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0" name="Google Shape;2350;p42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1" name="Google Shape;2351;p42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2" name="Google Shape;2352;p42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3" name="Google Shape;2353;p42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4" name="Google Shape;2354;p42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5" name="Google Shape;2355;p42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6" name="Google Shape;2356;p42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7" name="Google Shape;2357;p42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8" name="Google Shape;2358;p42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9" name="Google Shape;2359;p42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0" name="Google Shape;2360;p42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1" name="Google Shape;2361;p42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2" name="Google Shape;2362;p42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3" name="Google Shape;2363;p42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4" name="Google Shape;2364;p42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5" name="Google Shape;2365;p42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6" name="Google Shape;2366;p42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7" name="Google Shape;2367;p42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8" name="Google Shape;2368;p42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9" name="Google Shape;2369;p42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0" name="Google Shape;2370;p42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1" name="Google Shape;2371;p42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2" name="Google Shape;2372;p42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3" name="Google Shape;2373;p42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4" name="Google Shape;2374;p42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5" name="Google Shape;2375;p42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6" name="Google Shape;2376;p42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7" name="Google Shape;2377;p42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8" name="Google Shape;2378;p42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9" name="Google Shape;2379;p42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0" name="Google Shape;2380;p42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1" name="Google Shape;2381;p42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2" name="Google Shape;2382;p42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3" name="Google Shape;2383;p42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4" name="Google Shape;2384;p42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5" name="Google Shape;2385;p42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6" name="Google Shape;2386;p42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7" name="Google Shape;2387;p42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8" name="Google Shape;2388;p42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9" name="Google Shape;2389;p42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0" name="Google Shape;2390;p42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1" name="Google Shape;2391;p42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2" name="Google Shape;2392;p42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3" name="Google Shape;2393;p42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4" name="Google Shape;2394;p42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5" name="Google Shape;2395;p42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6" name="Google Shape;2396;p42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7" name="Google Shape;2397;p42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8" name="Google Shape;2398;p42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9" name="Google Shape;2399;p42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00" name="Google Shape;2400;p42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01" name="Google Shape;2401;p42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02" name="Google Shape;2402;p42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03" name="Google Shape;2403;p42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04" name="Google Shape;2404;p42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05" name="Google Shape;2405;p42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06" name="Google Shape;2406;p42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407" name="Google Shape;2407;p4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2408" name="Google Shape;2408;p4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9" name="Google Shape;2409;p42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10" name="Google Shape;2410;p4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CUSTOM_1_1_1_1_1_1_1_1_1_1_2">
    <p:spTree>
      <p:nvGrpSpPr>
        <p:cNvPr id="1" name="Shape 2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2" name="Google Shape;2412;p4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413" name="Google Shape;2413;p43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14" name="Google Shape;2414;p43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15" name="Google Shape;2415;p43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16" name="Google Shape;2416;p43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17" name="Google Shape;2417;p43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18" name="Google Shape;2418;p43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19" name="Google Shape;2419;p43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0" name="Google Shape;2420;p43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1" name="Google Shape;2421;p43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2" name="Google Shape;2422;p43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3" name="Google Shape;2423;p43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4" name="Google Shape;2424;p43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5" name="Google Shape;2425;p43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6" name="Google Shape;2426;p43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7" name="Google Shape;2427;p43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8" name="Google Shape;2428;p43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9" name="Google Shape;2429;p43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0" name="Google Shape;2430;p43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1" name="Google Shape;2431;p43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2" name="Google Shape;2432;p43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3" name="Google Shape;2433;p43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4" name="Google Shape;2434;p43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5" name="Google Shape;2435;p43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6" name="Google Shape;2436;p43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7" name="Google Shape;2437;p43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8" name="Google Shape;2438;p43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9" name="Google Shape;2439;p43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0" name="Google Shape;2440;p43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1" name="Google Shape;2441;p43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2" name="Google Shape;2442;p43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3" name="Google Shape;2443;p43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4" name="Google Shape;2444;p43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5" name="Google Shape;2445;p43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6" name="Google Shape;2446;p43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7" name="Google Shape;2447;p43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8" name="Google Shape;2448;p43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9" name="Google Shape;2449;p43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0" name="Google Shape;2450;p43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1" name="Google Shape;2451;p43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2" name="Google Shape;2452;p43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3" name="Google Shape;2453;p43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4" name="Google Shape;2454;p43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5" name="Google Shape;2455;p43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6" name="Google Shape;2456;p43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7" name="Google Shape;2457;p43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8" name="Google Shape;2458;p43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9" name="Google Shape;2459;p43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0" name="Google Shape;2460;p43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1" name="Google Shape;2461;p43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2" name="Google Shape;2462;p43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3" name="Google Shape;2463;p43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4" name="Google Shape;2464;p43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5" name="Google Shape;2465;p43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6" name="Google Shape;2466;p43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7" name="Google Shape;2467;p43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8" name="Google Shape;2468;p43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9" name="Google Shape;2469;p43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70" name="Google Shape;2470;p43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71" name="Google Shape;2471;p43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472" name="Google Shape;2472;p4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2473" name="Google Shape;2473;p4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4" name="Google Shape;2474;p43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76404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475" name="Google Shape;2475;p43"/>
          <p:cNvSpPr txBox="1">
            <a:spLocks noGrp="1"/>
          </p:cNvSpPr>
          <p:nvPr>
            <p:ph type="body" idx="1"/>
          </p:nvPr>
        </p:nvSpPr>
        <p:spPr>
          <a:xfrm>
            <a:off x="208725" y="2320375"/>
            <a:ext cx="7353900" cy="25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2476" name="Google Shape;2476;p4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CUSTOM_1_1_1_1_1_1_1_1_1_1_2_1">
    <p:spTree>
      <p:nvGrpSpPr>
        <p:cNvPr id="1" name="Shape 2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78" name="Google Shape;2478;p4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479" name="Google Shape;2479;p44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0" name="Google Shape;2480;p44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1" name="Google Shape;2481;p44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2" name="Google Shape;2482;p44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3" name="Google Shape;2483;p44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4" name="Google Shape;2484;p44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5" name="Google Shape;2485;p44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6" name="Google Shape;2486;p44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7" name="Google Shape;2487;p44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8" name="Google Shape;2488;p44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9" name="Google Shape;2489;p44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0" name="Google Shape;2490;p44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1" name="Google Shape;2491;p44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2" name="Google Shape;2492;p44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3" name="Google Shape;2493;p44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4" name="Google Shape;2494;p44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5" name="Google Shape;2495;p44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6" name="Google Shape;2496;p44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7" name="Google Shape;2497;p44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8" name="Google Shape;2498;p44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9" name="Google Shape;2499;p44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0" name="Google Shape;2500;p44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1" name="Google Shape;2501;p44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2" name="Google Shape;2502;p44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3" name="Google Shape;2503;p44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4" name="Google Shape;2504;p44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5" name="Google Shape;2505;p44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6" name="Google Shape;2506;p44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7" name="Google Shape;2507;p44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8" name="Google Shape;2508;p44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9" name="Google Shape;2509;p44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0" name="Google Shape;2510;p44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1" name="Google Shape;2511;p44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2" name="Google Shape;2512;p44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3" name="Google Shape;2513;p44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4" name="Google Shape;2514;p44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5" name="Google Shape;2515;p44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6" name="Google Shape;2516;p44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7" name="Google Shape;2517;p44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8" name="Google Shape;2518;p44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9" name="Google Shape;2519;p44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0" name="Google Shape;2520;p44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1" name="Google Shape;2521;p44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2" name="Google Shape;2522;p44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3" name="Google Shape;2523;p44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4" name="Google Shape;2524;p44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5" name="Google Shape;2525;p44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6" name="Google Shape;2526;p44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7" name="Google Shape;2527;p44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8" name="Google Shape;2528;p44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9" name="Google Shape;2529;p44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30" name="Google Shape;2530;p44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31" name="Google Shape;2531;p44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32" name="Google Shape;2532;p44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33" name="Google Shape;2533;p44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34" name="Google Shape;2534;p44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35" name="Google Shape;2535;p44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36" name="Google Shape;2536;p44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37" name="Google Shape;2537;p44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538" name="Google Shape;2538;p4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2539" name="Google Shape;2539;p4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0" name="Google Shape;2540;p44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74184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1" name="Google Shape;2541;p44"/>
          <p:cNvSpPr txBox="1">
            <a:spLocks noGrp="1"/>
          </p:cNvSpPr>
          <p:nvPr>
            <p:ph type="body" idx="1"/>
          </p:nvPr>
        </p:nvSpPr>
        <p:spPr>
          <a:xfrm>
            <a:off x="208725" y="2320375"/>
            <a:ext cx="4254900" cy="25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2542" name="Google Shape;2542;p44"/>
          <p:cNvSpPr txBox="1">
            <a:spLocks noGrp="1"/>
          </p:cNvSpPr>
          <p:nvPr>
            <p:ph type="body" idx="2"/>
          </p:nvPr>
        </p:nvSpPr>
        <p:spPr>
          <a:xfrm>
            <a:off x="4684150" y="2320375"/>
            <a:ext cx="4254900" cy="259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2543" name="Google Shape;2543;p4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1_1_1_1_1_1_1_1_1_1_2_1_1">
    <p:spTree>
      <p:nvGrpSpPr>
        <p:cNvPr id="1" name="Shape 2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5" name="Google Shape;2545;p4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546" name="Google Shape;2546;p45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47" name="Google Shape;2547;p45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48" name="Google Shape;2548;p45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49" name="Google Shape;2549;p45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0" name="Google Shape;2550;p45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1" name="Google Shape;2551;p45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2" name="Google Shape;2552;p45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3" name="Google Shape;2553;p45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4" name="Google Shape;2554;p45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5" name="Google Shape;2555;p45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6" name="Google Shape;2556;p45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7" name="Google Shape;2557;p45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8" name="Google Shape;2558;p45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9" name="Google Shape;2559;p45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0" name="Google Shape;2560;p45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1" name="Google Shape;2561;p45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2" name="Google Shape;2562;p45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3" name="Google Shape;2563;p45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4" name="Google Shape;2564;p45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5" name="Google Shape;2565;p45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6" name="Google Shape;2566;p45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7" name="Google Shape;2567;p45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8" name="Google Shape;2568;p45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9" name="Google Shape;2569;p45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0" name="Google Shape;2570;p45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1" name="Google Shape;2571;p45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2" name="Google Shape;2572;p45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3" name="Google Shape;2573;p45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4" name="Google Shape;2574;p45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5" name="Google Shape;2575;p45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6" name="Google Shape;2576;p45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7" name="Google Shape;2577;p45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8" name="Google Shape;2578;p45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9" name="Google Shape;2579;p45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80" name="Google Shape;2580;p45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81" name="Google Shape;2581;p45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82" name="Google Shape;2582;p45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83" name="Google Shape;2583;p45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84" name="Google Shape;2584;p45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85" name="Google Shape;2585;p45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86" name="Google Shape;2586;p45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87" name="Google Shape;2587;p45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88" name="Google Shape;2588;p45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89" name="Google Shape;2589;p45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90" name="Google Shape;2590;p45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91" name="Google Shape;2591;p45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92" name="Google Shape;2592;p45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93" name="Google Shape;2593;p45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94" name="Google Shape;2594;p45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95" name="Google Shape;2595;p45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96" name="Google Shape;2596;p45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97" name="Google Shape;2597;p45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98" name="Google Shape;2598;p45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99" name="Google Shape;2599;p45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00" name="Google Shape;2600;p45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01" name="Google Shape;2601;p45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02" name="Google Shape;2602;p45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03" name="Google Shape;2603;p45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04" name="Google Shape;2604;p45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605" name="Google Shape;2605;p4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2606" name="Google Shape;2606;p4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7" name="Google Shape;2607;p45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76011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8" name="Google Shape;2608;p4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one column text">
  <p:cSld name="CUSTOM_1_1_1_1_1_1_1_1_1_1_2_1_1_1">
    <p:spTree>
      <p:nvGrpSpPr>
        <p:cNvPr id="1" name="Shape 2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0" name="Google Shape;2610;p4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611" name="Google Shape;2611;p46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12" name="Google Shape;2612;p46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13" name="Google Shape;2613;p46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14" name="Google Shape;2614;p46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15" name="Google Shape;2615;p46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16" name="Google Shape;2616;p46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17" name="Google Shape;2617;p46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18" name="Google Shape;2618;p46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19" name="Google Shape;2619;p46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20" name="Google Shape;2620;p46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21" name="Google Shape;2621;p46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22" name="Google Shape;2622;p46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23" name="Google Shape;2623;p46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24" name="Google Shape;2624;p46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25" name="Google Shape;2625;p46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26" name="Google Shape;2626;p46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27" name="Google Shape;2627;p46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28" name="Google Shape;2628;p46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29" name="Google Shape;2629;p46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30" name="Google Shape;2630;p46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31" name="Google Shape;2631;p46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32" name="Google Shape;2632;p46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33" name="Google Shape;2633;p46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34" name="Google Shape;2634;p46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35" name="Google Shape;2635;p46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36" name="Google Shape;2636;p46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37" name="Google Shape;2637;p46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38" name="Google Shape;2638;p46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39" name="Google Shape;2639;p46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40" name="Google Shape;2640;p46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41" name="Google Shape;2641;p46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42" name="Google Shape;2642;p46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43" name="Google Shape;2643;p46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44" name="Google Shape;2644;p46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45" name="Google Shape;2645;p46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46" name="Google Shape;2646;p46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47" name="Google Shape;2647;p46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48" name="Google Shape;2648;p46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49" name="Google Shape;2649;p46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50" name="Google Shape;2650;p46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51" name="Google Shape;2651;p46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52" name="Google Shape;2652;p46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53" name="Google Shape;2653;p46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54" name="Google Shape;2654;p46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55" name="Google Shape;2655;p46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56" name="Google Shape;2656;p46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57" name="Google Shape;2657;p46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58" name="Google Shape;2658;p46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59" name="Google Shape;2659;p46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60" name="Google Shape;2660;p46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61" name="Google Shape;2661;p46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62" name="Google Shape;2662;p46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63" name="Google Shape;2663;p46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64" name="Google Shape;2664;p46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65" name="Google Shape;2665;p46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66" name="Google Shape;2666;p46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67" name="Google Shape;2667;p46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68" name="Google Shape;2668;p46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69" name="Google Shape;2669;p46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670" name="Google Shape;2670;p46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2671" name="Google Shape;2671;p4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2" name="Google Shape;2672;p46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5584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73" name="Google Shape;2673;p46"/>
          <p:cNvSpPr txBox="1">
            <a:spLocks noGrp="1"/>
          </p:cNvSpPr>
          <p:nvPr>
            <p:ph type="subTitle" idx="1"/>
          </p:nvPr>
        </p:nvSpPr>
        <p:spPr>
          <a:xfrm>
            <a:off x="5767125" y="425525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74" name="Google Shape;2674;p46"/>
          <p:cNvSpPr txBox="1">
            <a:spLocks noGrp="1"/>
          </p:cNvSpPr>
          <p:nvPr>
            <p:ph type="body" idx="2"/>
          </p:nvPr>
        </p:nvSpPr>
        <p:spPr>
          <a:xfrm>
            <a:off x="208725" y="3050325"/>
            <a:ext cx="6666600" cy="18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2675" name="Google Shape;2675;p4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CUSTOM_1_1_1_1_1_1_1_1_1_1_2_1_1_1_1">
    <p:spTree>
      <p:nvGrpSpPr>
        <p:cNvPr id="1" name="Shape 2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77" name="Google Shape;2677;p4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678" name="Google Shape;2678;p47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79" name="Google Shape;2679;p47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80" name="Google Shape;2680;p47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81" name="Google Shape;2681;p47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82" name="Google Shape;2682;p47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83" name="Google Shape;2683;p47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84" name="Google Shape;2684;p47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85" name="Google Shape;2685;p47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86" name="Google Shape;2686;p47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87" name="Google Shape;2687;p47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88" name="Google Shape;2688;p47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89" name="Google Shape;2689;p47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0" name="Google Shape;2690;p47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1" name="Google Shape;2691;p47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2" name="Google Shape;2692;p47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3" name="Google Shape;2693;p47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4" name="Google Shape;2694;p47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5" name="Google Shape;2695;p47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6" name="Google Shape;2696;p47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7" name="Google Shape;2697;p47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8" name="Google Shape;2698;p47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9" name="Google Shape;2699;p47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0" name="Google Shape;2700;p47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1" name="Google Shape;2701;p47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2" name="Google Shape;2702;p47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3" name="Google Shape;2703;p47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4" name="Google Shape;2704;p47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5" name="Google Shape;2705;p47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6" name="Google Shape;2706;p47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7" name="Google Shape;2707;p47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8" name="Google Shape;2708;p47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9" name="Google Shape;2709;p47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0" name="Google Shape;2710;p47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1" name="Google Shape;2711;p47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2" name="Google Shape;2712;p47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3" name="Google Shape;2713;p47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4" name="Google Shape;2714;p47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5" name="Google Shape;2715;p47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6" name="Google Shape;2716;p47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7" name="Google Shape;2717;p47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8" name="Google Shape;2718;p47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9" name="Google Shape;2719;p47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0" name="Google Shape;2720;p47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1" name="Google Shape;2721;p47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2" name="Google Shape;2722;p47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3" name="Google Shape;2723;p47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4" name="Google Shape;2724;p47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5" name="Google Shape;2725;p47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6" name="Google Shape;2726;p47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7" name="Google Shape;2727;p47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8" name="Google Shape;2728;p47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9" name="Google Shape;2729;p47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30" name="Google Shape;2730;p47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31" name="Google Shape;2731;p47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32" name="Google Shape;2732;p47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33" name="Google Shape;2733;p47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34" name="Google Shape;2734;p47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35" name="Google Shape;2735;p47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36" name="Google Shape;2736;p47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737" name="Google Shape;2737;p47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2738" name="Google Shape;2738;p4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9" name="Google Shape;2739;p47"/>
          <p:cNvSpPr txBox="1">
            <a:spLocks noGrp="1"/>
          </p:cNvSpPr>
          <p:nvPr>
            <p:ph type="title"/>
          </p:nvPr>
        </p:nvSpPr>
        <p:spPr>
          <a:xfrm>
            <a:off x="836250" y="1569150"/>
            <a:ext cx="74715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40" name="Google Shape;2740;p4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_1">
    <p:spTree>
      <p:nvGrpSpPr>
        <p:cNvPr id="1" name="Shape 2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2" name="Google Shape;2742;p48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43" name="Google Shape;2743;p4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44" name="Google Shape;2744;p4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_1">
    <p:spTree>
      <p:nvGrpSpPr>
        <p:cNvPr id="1" name="Shape 2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6" name="Google Shape;2746;p4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7" name="Google Shape;2747;p4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48" name="Google Shape;2748;p4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49" name="Google Shape;2749;p4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2750" name="Google Shape;2750;p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section title and description">
  <p:cSld name="CUSTOM_1_1_1_1_1_1_1_1_1_1_2_1_1_1_1_1">
    <p:spTree>
      <p:nvGrpSpPr>
        <p:cNvPr id="1" name="Shape 2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2" name="Google Shape;2752;p5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753" name="Google Shape;2753;p50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54" name="Google Shape;2754;p50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55" name="Google Shape;2755;p50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56" name="Google Shape;2756;p50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57" name="Google Shape;2757;p50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58" name="Google Shape;2758;p50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59" name="Google Shape;2759;p50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0" name="Google Shape;2760;p50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1" name="Google Shape;2761;p50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2" name="Google Shape;2762;p50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3" name="Google Shape;2763;p50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4" name="Google Shape;2764;p50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5" name="Google Shape;2765;p50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6" name="Google Shape;2766;p50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7" name="Google Shape;2767;p50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8" name="Google Shape;2768;p50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9" name="Google Shape;2769;p50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0" name="Google Shape;2770;p50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1" name="Google Shape;2771;p50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2" name="Google Shape;2772;p50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3" name="Google Shape;2773;p50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4" name="Google Shape;2774;p50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5" name="Google Shape;2775;p50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6" name="Google Shape;2776;p50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7" name="Google Shape;2777;p50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8" name="Google Shape;2778;p50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9" name="Google Shape;2779;p50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0" name="Google Shape;2780;p50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1" name="Google Shape;2781;p50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2" name="Google Shape;2782;p50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3" name="Google Shape;2783;p50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4" name="Google Shape;2784;p50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5" name="Google Shape;2785;p50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6" name="Google Shape;2786;p50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7" name="Google Shape;2787;p50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8" name="Google Shape;2788;p50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9" name="Google Shape;2789;p50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0" name="Google Shape;2790;p50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1" name="Google Shape;2791;p50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2" name="Google Shape;2792;p50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3" name="Google Shape;2793;p50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4" name="Google Shape;2794;p50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5" name="Google Shape;2795;p50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6" name="Google Shape;2796;p50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7" name="Google Shape;2797;p50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8" name="Google Shape;2798;p50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9" name="Google Shape;2799;p50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0" name="Google Shape;2800;p50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1" name="Google Shape;2801;p50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2" name="Google Shape;2802;p50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3" name="Google Shape;2803;p50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4" name="Google Shape;2804;p50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5" name="Google Shape;2805;p50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6" name="Google Shape;2806;p50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7" name="Google Shape;2807;p50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8" name="Google Shape;2808;p50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9" name="Google Shape;2809;p50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10" name="Google Shape;2810;p50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11" name="Google Shape;2811;p50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812" name="Google Shape;2812;p5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2813" name="Google Shape;2813;p5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4" name="Google Shape;2814;p50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15" name="Google Shape;2815;p50"/>
          <p:cNvSpPr txBox="1">
            <a:spLocks noGrp="1"/>
          </p:cNvSpPr>
          <p:nvPr>
            <p:ph type="subTitle" idx="1"/>
          </p:nvPr>
        </p:nvSpPr>
        <p:spPr>
          <a:xfrm>
            <a:off x="208725" y="2464950"/>
            <a:ext cx="3238500" cy="9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16" name="Google Shape;2816;p5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USTOM_1_1_1_1_1_1_1_1_1_1_2_1_1_1_1_1_1">
    <p:spTree>
      <p:nvGrpSpPr>
        <p:cNvPr id="1" name="Shape 2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18" name="Google Shape;2818;p5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819" name="Google Shape;2819;p51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20" name="Google Shape;2820;p51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21" name="Google Shape;2821;p51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22" name="Google Shape;2822;p51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23" name="Google Shape;2823;p51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24" name="Google Shape;2824;p51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25" name="Google Shape;2825;p51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26" name="Google Shape;2826;p51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27" name="Google Shape;2827;p51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28" name="Google Shape;2828;p51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29" name="Google Shape;2829;p51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30" name="Google Shape;2830;p51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31" name="Google Shape;2831;p51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32" name="Google Shape;2832;p51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33" name="Google Shape;2833;p51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34" name="Google Shape;2834;p51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35" name="Google Shape;2835;p51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36" name="Google Shape;2836;p51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37" name="Google Shape;2837;p51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38" name="Google Shape;2838;p51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39" name="Google Shape;2839;p51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40" name="Google Shape;2840;p51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41" name="Google Shape;2841;p51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42" name="Google Shape;2842;p51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43" name="Google Shape;2843;p51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44" name="Google Shape;2844;p51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45" name="Google Shape;2845;p51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46" name="Google Shape;2846;p51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47" name="Google Shape;2847;p51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48" name="Google Shape;2848;p51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49" name="Google Shape;2849;p51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50" name="Google Shape;2850;p51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51" name="Google Shape;2851;p51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52" name="Google Shape;2852;p51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53" name="Google Shape;2853;p51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54" name="Google Shape;2854;p51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55" name="Google Shape;2855;p51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56" name="Google Shape;2856;p51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57" name="Google Shape;2857;p51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58" name="Google Shape;2858;p51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59" name="Google Shape;2859;p51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60" name="Google Shape;2860;p51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61" name="Google Shape;2861;p51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62" name="Google Shape;2862;p51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63" name="Google Shape;2863;p51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64" name="Google Shape;2864;p51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65" name="Google Shape;2865;p51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66" name="Google Shape;2866;p51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67" name="Google Shape;2867;p51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68" name="Google Shape;2868;p51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69" name="Google Shape;2869;p51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70" name="Google Shape;2870;p51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71" name="Google Shape;2871;p51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72" name="Google Shape;2872;p51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73" name="Google Shape;2873;p51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74" name="Google Shape;2874;p51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75" name="Google Shape;2875;p51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76" name="Google Shape;2876;p51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77" name="Google Shape;2877;p51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878" name="Google Shape;2878;p5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2879" name="Google Shape;2879;p5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0" name="Google Shape;2880;p51"/>
          <p:cNvSpPr txBox="1">
            <a:spLocks noGrp="1"/>
          </p:cNvSpPr>
          <p:nvPr>
            <p:ph type="body" idx="1"/>
          </p:nvPr>
        </p:nvSpPr>
        <p:spPr>
          <a:xfrm>
            <a:off x="1578900" y="1135050"/>
            <a:ext cx="5986200" cy="28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 algn="ctr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 algn="ctr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 algn="ctr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2881" name="Google Shape;2881;p5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images">
  <p:cSld name="CUSTOM_1_1_1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23" name="Google Shape;223;p6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0" name="Google Shape;260;p6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1" name="Google Shape;261;p6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3" name="Google Shape;263;p6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4" name="Google Shape;264;p6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6" name="Google Shape;266;p6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7" name="Google Shape;267;p6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1" name="Google Shape;271;p6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2" name="Google Shape;272;p6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6" name="Google Shape;276;p6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7" name="Google Shape;277;p6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82" name="Google Shape;282;p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284" name="Google Shape;284;p6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85" name="Google Shape;285;p6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286" name="Google Shape;286;p6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87" name="Google Shape;287;p6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6048900" cy="143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CUSTOM_1_1_1_1_1_1_1_1_1_1_2_1_1_1_1_1_1_1">
    <p:spTree>
      <p:nvGrpSpPr>
        <p:cNvPr id="1" name="Shape 2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83" name="Google Shape;2883;p5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884" name="Google Shape;2884;p52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85" name="Google Shape;2885;p52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86" name="Google Shape;2886;p52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87" name="Google Shape;2887;p52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88" name="Google Shape;2888;p52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89" name="Google Shape;2889;p52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90" name="Google Shape;2890;p52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91" name="Google Shape;2891;p52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92" name="Google Shape;2892;p52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93" name="Google Shape;2893;p52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94" name="Google Shape;2894;p52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95" name="Google Shape;2895;p52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96" name="Google Shape;2896;p52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97" name="Google Shape;2897;p52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98" name="Google Shape;2898;p52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899" name="Google Shape;2899;p52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00" name="Google Shape;2900;p52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01" name="Google Shape;2901;p52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02" name="Google Shape;2902;p52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03" name="Google Shape;2903;p52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04" name="Google Shape;2904;p52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05" name="Google Shape;2905;p52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06" name="Google Shape;2906;p52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07" name="Google Shape;2907;p52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08" name="Google Shape;2908;p52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09" name="Google Shape;2909;p52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0" name="Google Shape;2910;p52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1" name="Google Shape;2911;p52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2" name="Google Shape;2912;p52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3" name="Google Shape;2913;p52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4" name="Google Shape;2914;p52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5" name="Google Shape;2915;p52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6" name="Google Shape;2916;p52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7" name="Google Shape;2917;p52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8" name="Google Shape;2918;p52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9" name="Google Shape;2919;p52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0" name="Google Shape;2920;p52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1" name="Google Shape;2921;p52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2" name="Google Shape;2922;p52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3" name="Google Shape;2923;p52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4" name="Google Shape;2924;p52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5" name="Google Shape;2925;p52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6" name="Google Shape;2926;p52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7" name="Google Shape;2927;p52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8" name="Google Shape;2928;p52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9" name="Google Shape;2929;p52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0" name="Google Shape;2930;p52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1" name="Google Shape;2931;p52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2" name="Google Shape;2932;p52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3" name="Google Shape;2933;p52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4" name="Google Shape;2934;p52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5" name="Google Shape;2935;p52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6" name="Google Shape;2936;p52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7" name="Google Shape;2937;p52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8" name="Google Shape;2938;p52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9" name="Google Shape;2939;p52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40" name="Google Shape;2940;p52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41" name="Google Shape;2941;p52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42" name="Google Shape;2942;p52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2943" name="Google Shape;2943;p5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2944" name="Google Shape;2944;p5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5" name="Google Shape;2945;p52"/>
          <p:cNvSpPr txBox="1">
            <a:spLocks noGrp="1"/>
          </p:cNvSpPr>
          <p:nvPr>
            <p:ph type="body" idx="1"/>
          </p:nvPr>
        </p:nvSpPr>
        <p:spPr>
          <a:xfrm>
            <a:off x="2919350" y="1423650"/>
            <a:ext cx="5986200" cy="28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2946" name="Google Shape;2946;p52"/>
          <p:cNvSpPr txBox="1">
            <a:spLocks noGrp="1"/>
          </p:cNvSpPr>
          <p:nvPr>
            <p:ph type="title"/>
          </p:nvPr>
        </p:nvSpPr>
        <p:spPr>
          <a:xfrm>
            <a:off x="221150" y="1423650"/>
            <a:ext cx="2510100" cy="229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947" name="Google Shape;2947;p5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grid">
  <p:cSld name="CUSTOM_1_1_1_1_1_1_1_1_1_1_2_1_1_1_1_1_1_1_1">
    <p:spTree>
      <p:nvGrpSpPr>
        <p:cNvPr id="1" name="Shape 29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9" name="Google Shape;2949;p5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950" name="Google Shape;2950;p53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009" name="Google Shape;3009;p5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3010" name="Google Shape;3010;p5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1" name="Google Shape;3011;p5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1_1_1_1_1_1_1_1_1_1_2_1_1_1_1_1_1_1_1_1">
    <p:spTree>
      <p:nvGrpSpPr>
        <p:cNvPr id="1" name="Shape 3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3" name="Google Shape;3013;p5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3014" name="Google Shape;3014;p5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15" name="Google Shape;3015;p5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CUSTOM_1_1_1_1_1_1_1_1_1_1_2_1_1_1_1_1_1_1_1_1_1">
    <p:spTree>
      <p:nvGrpSpPr>
        <p:cNvPr id="1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p55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3018" name="Google Shape;3018;p55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019" name="Google Shape;3019;p55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0" name="Google Shape;3020;p55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1" name="Google Shape;3021;p55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2" name="Google Shape;3022;p55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3" name="Google Shape;3023;p55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4" name="Google Shape;3024;p55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5" name="Google Shape;3025;p55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6" name="Google Shape;3026;p55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7" name="Google Shape;3027;p55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8" name="Google Shape;3028;p55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9" name="Google Shape;3029;p55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0" name="Google Shape;3030;p55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1" name="Google Shape;3031;p55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2" name="Google Shape;3032;p55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3" name="Google Shape;3033;p55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4" name="Google Shape;3034;p55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5" name="Google Shape;3035;p55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6" name="Google Shape;3036;p55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7" name="Google Shape;3037;p55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8" name="Google Shape;3038;p55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9" name="Google Shape;3039;p55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0" name="Google Shape;3040;p55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1" name="Google Shape;3041;p55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2" name="Google Shape;3042;p55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3" name="Google Shape;3043;p55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4" name="Google Shape;3044;p55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5" name="Google Shape;3045;p55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6" name="Google Shape;3046;p55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7" name="Google Shape;3047;p55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8" name="Google Shape;3048;p55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9" name="Google Shape;3049;p55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0" name="Google Shape;3050;p55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1" name="Google Shape;3051;p55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2" name="Google Shape;3052;p55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3" name="Google Shape;3053;p55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4" name="Google Shape;3054;p55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5" name="Google Shape;3055;p55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6" name="Google Shape;3056;p55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7" name="Google Shape;3057;p55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8" name="Google Shape;3058;p55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9" name="Google Shape;3059;p55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0" name="Google Shape;3060;p55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1" name="Google Shape;3061;p55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2" name="Google Shape;3062;p55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3" name="Google Shape;3063;p55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4" name="Google Shape;3064;p55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5" name="Google Shape;3065;p55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6" name="Google Shape;3066;p55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7" name="Google Shape;3067;p55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8" name="Google Shape;3068;p55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9" name="Google Shape;3069;p55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70" name="Google Shape;3070;p55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71" name="Google Shape;3071;p55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72" name="Google Shape;3072;p55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73" name="Google Shape;3073;p55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74" name="Google Shape;3074;p55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75" name="Google Shape;3075;p55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76" name="Google Shape;3076;p55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77" name="Google Shape;3077;p55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078" name="Google Shape;3078;p55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79" name="Google Shape;3079;p55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80" name="Google Shape;3080;p55"/>
          <p:cNvSpPr txBox="1">
            <a:spLocks noGrp="1"/>
          </p:cNvSpPr>
          <p:nvPr>
            <p:ph type="subTitle" idx="1"/>
          </p:nvPr>
        </p:nvSpPr>
        <p:spPr>
          <a:xfrm>
            <a:off x="208725" y="2464950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1" name="Google Shape;3081;p55"/>
          <p:cNvSpPr txBox="1">
            <a:spLocks noGrp="1"/>
          </p:cNvSpPr>
          <p:nvPr>
            <p:ph type="subTitle" idx="2"/>
          </p:nvPr>
        </p:nvSpPr>
        <p:spPr>
          <a:xfrm>
            <a:off x="3281550" y="2464950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2" name="Google Shape;3082;p55"/>
          <p:cNvSpPr txBox="1">
            <a:spLocks noGrp="1"/>
          </p:cNvSpPr>
          <p:nvPr>
            <p:ph type="subTitle" idx="3"/>
          </p:nvPr>
        </p:nvSpPr>
        <p:spPr>
          <a:xfrm>
            <a:off x="6354375" y="2464950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3" name="Google Shape;3083;p55"/>
          <p:cNvSpPr txBox="1">
            <a:spLocks noGrp="1"/>
          </p:cNvSpPr>
          <p:nvPr>
            <p:ph type="subTitle" idx="4"/>
          </p:nvPr>
        </p:nvSpPr>
        <p:spPr>
          <a:xfrm>
            <a:off x="208725" y="3659899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4" name="Google Shape;3084;p55"/>
          <p:cNvSpPr txBox="1">
            <a:spLocks noGrp="1"/>
          </p:cNvSpPr>
          <p:nvPr>
            <p:ph type="subTitle" idx="5"/>
          </p:nvPr>
        </p:nvSpPr>
        <p:spPr>
          <a:xfrm>
            <a:off x="3281550" y="3659899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5" name="Google Shape;3085;p55"/>
          <p:cNvSpPr txBox="1">
            <a:spLocks noGrp="1"/>
          </p:cNvSpPr>
          <p:nvPr>
            <p:ph type="subTitle" idx="6"/>
          </p:nvPr>
        </p:nvSpPr>
        <p:spPr>
          <a:xfrm>
            <a:off x="6354375" y="3659899"/>
            <a:ext cx="2580900" cy="7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6" name="Google Shape;3086;p55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CUSTOM_1_1_1_1_1_1_1_1_1_1_2_1_1_1_1_1_1_1_1_1_1_1">
    <p:spTree>
      <p:nvGrpSpPr>
        <p:cNvPr id="1" name="Shape 3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8" name="Google Shape;3088;p56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3089" name="Google Shape;3089;p56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090" name="Google Shape;3090;p56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91" name="Google Shape;3091;p56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92" name="Google Shape;3092;p56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93" name="Google Shape;3093;p56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94" name="Google Shape;3094;p56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95" name="Google Shape;3095;p56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96" name="Google Shape;3096;p56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97" name="Google Shape;3097;p56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98" name="Google Shape;3098;p56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99" name="Google Shape;3099;p56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0" name="Google Shape;3100;p56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1" name="Google Shape;3101;p56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2" name="Google Shape;3102;p56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3" name="Google Shape;3103;p56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4" name="Google Shape;3104;p56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5" name="Google Shape;3105;p56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6" name="Google Shape;3106;p56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7" name="Google Shape;3107;p56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8" name="Google Shape;3108;p56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9" name="Google Shape;3109;p56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0" name="Google Shape;3110;p56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1" name="Google Shape;3111;p56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2" name="Google Shape;3112;p56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3" name="Google Shape;3113;p56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4" name="Google Shape;3114;p56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5" name="Google Shape;3115;p56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6" name="Google Shape;3116;p56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7" name="Google Shape;3117;p56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8" name="Google Shape;3118;p56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9" name="Google Shape;3119;p56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0" name="Google Shape;3120;p56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1" name="Google Shape;3121;p56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2" name="Google Shape;3122;p56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3" name="Google Shape;3123;p56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4" name="Google Shape;3124;p56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5" name="Google Shape;3125;p56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6" name="Google Shape;3126;p56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7" name="Google Shape;3127;p56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8" name="Google Shape;3128;p56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9" name="Google Shape;3129;p56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0" name="Google Shape;3130;p56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1" name="Google Shape;3131;p56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2" name="Google Shape;3132;p56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3" name="Google Shape;3133;p56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4" name="Google Shape;3134;p56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5" name="Google Shape;3135;p56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6" name="Google Shape;3136;p56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7" name="Google Shape;3137;p56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8" name="Google Shape;3138;p56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9" name="Google Shape;3139;p56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40" name="Google Shape;3140;p56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41" name="Google Shape;3141;p56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42" name="Google Shape;3142;p56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43" name="Google Shape;3143;p56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44" name="Google Shape;3144;p56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45" name="Google Shape;3145;p56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46" name="Google Shape;3146;p56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47" name="Google Shape;3147;p56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48" name="Google Shape;3148;p56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149" name="Google Shape;3149;p56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0" name="Google Shape;3150;p56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51" name="Google Shape;3151;p56"/>
          <p:cNvSpPr txBox="1">
            <a:spLocks noGrp="1"/>
          </p:cNvSpPr>
          <p:nvPr>
            <p:ph type="body" idx="1"/>
          </p:nvPr>
        </p:nvSpPr>
        <p:spPr>
          <a:xfrm>
            <a:off x="208725" y="2304400"/>
            <a:ext cx="33528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152" name="Google Shape;3152;p56"/>
          <p:cNvSpPr>
            <a:spLocks noGrp="1"/>
          </p:cNvSpPr>
          <p:nvPr>
            <p:ph type="pic" idx="2"/>
          </p:nvPr>
        </p:nvSpPr>
        <p:spPr>
          <a:xfrm>
            <a:off x="3769050" y="2304400"/>
            <a:ext cx="5156700" cy="2568600"/>
          </a:xfrm>
          <a:prstGeom prst="roundRect">
            <a:avLst>
              <a:gd name="adj" fmla="val 4123"/>
            </a:avLst>
          </a:prstGeom>
          <a:noFill/>
          <a:ln>
            <a:noFill/>
          </a:ln>
        </p:spPr>
      </p:sp>
      <p:sp>
        <p:nvSpPr>
          <p:cNvPr id="3153" name="Google Shape;3153;p56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CUSTOM_1_1_1_1_1_1_1_1_1_1_2_1_1_1_1_1_1_1_1_1_1_1_1">
    <p:spTree>
      <p:nvGrpSpPr>
        <p:cNvPr id="1" name="Shape 3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5" name="Google Shape;3155;p57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3156" name="Google Shape;3156;p5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157" name="Google Shape;3157;p57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58" name="Google Shape;3158;p57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59" name="Google Shape;3159;p57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0" name="Google Shape;3160;p57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1" name="Google Shape;3161;p57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2" name="Google Shape;3162;p57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3" name="Google Shape;3163;p57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4" name="Google Shape;3164;p57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5" name="Google Shape;3165;p57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6" name="Google Shape;3166;p57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7" name="Google Shape;3167;p57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8" name="Google Shape;3168;p57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9" name="Google Shape;3169;p57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0" name="Google Shape;3170;p57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1" name="Google Shape;3171;p57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2" name="Google Shape;3172;p57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3" name="Google Shape;3173;p57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4" name="Google Shape;3174;p57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5" name="Google Shape;3175;p57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6" name="Google Shape;3176;p57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7" name="Google Shape;3177;p57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8" name="Google Shape;3178;p57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9" name="Google Shape;3179;p57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0" name="Google Shape;3180;p57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1" name="Google Shape;3181;p57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2" name="Google Shape;3182;p57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3" name="Google Shape;3183;p57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4" name="Google Shape;3184;p57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5" name="Google Shape;3185;p57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6" name="Google Shape;3186;p57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7" name="Google Shape;3187;p57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8" name="Google Shape;3188;p57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9" name="Google Shape;3189;p57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0" name="Google Shape;3190;p57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1" name="Google Shape;3191;p57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2" name="Google Shape;3192;p57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3" name="Google Shape;3193;p57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4" name="Google Shape;3194;p57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5" name="Google Shape;3195;p57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6" name="Google Shape;3196;p57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7" name="Google Shape;3197;p57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8" name="Google Shape;3198;p57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9" name="Google Shape;3199;p57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0" name="Google Shape;3200;p57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1" name="Google Shape;3201;p57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2" name="Google Shape;3202;p57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3" name="Google Shape;3203;p57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4" name="Google Shape;3204;p57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5" name="Google Shape;3205;p57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6" name="Google Shape;3206;p57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7" name="Google Shape;3207;p57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8" name="Google Shape;3208;p57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9" name="Google Shape;3209;p57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10" name="Google Shape;3210;p57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11" name="Google Shape;3211;p57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12" name="Google Shape;3212;p57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13" name="Google Shape;3213;p57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14" name="Google Shape;3214;p57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15" name="Google Shape;3215;p57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216" name="Google Shape;3216;p5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7" name="Google Shape;3217;p57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18" name="Google Shape;3218;p57"/>
          <p:cNvSpPr txBox="1">
            <a:spLocks noGrp="1"/>
          </p:cNvSpPr>
          <p:nvPr>
            <p:ph type="body" idx="1"/>
          </p:nvPr>
        </p:nvSpPr>
        <p:spPr>
          <a:xfrm>
            <a:off x="1173600" y="2751950"/>
            <a:ext cx="30543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219" name="Google Shape;3219;p57"/>
          <p:cNvSpPr txBox="1">
            <a:spLocks noGrp="1"/>
          </p:cNvSpPr>
          <p:nvPr>
            <p:ph type="subTitle" idx="2"/>
          </p:nvPr>
        </p:nvSpPr>
        <p:spPr>
          <a:xfrm>
            <a:off x="1173600" y="2160100"/>
            <a:ext cx="30543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0" name="Google Shape;3220;p57"/>
          <p:cNvSpPr txBox="1">
            <a:spLocks noGrp="1"/>
          </p:cNvSpPr>
          <p:nvPr>
            <p:ph type="body" idx="3"/>
          </p:nvPr>
        </p:nvSpPr>
        <p:spPr>
          <a:xfrm>
            <a:off x="4916100" y="2751950"/>
            <a:ext cx="30543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221" name="Google Shape;3221;p57"/>
          <p:cNvSpPr txBox="1">
            <a:spLocks noGrp="1"/>
          </p:cNvSpPr>
          <p:nvPr>
            <p:ph type="subTitle" idx="4"/>
          </p:nvPr>
        </p:nvSpPr>
        <p:spPr>
          <a:xfrm>
            <a:off x="4916100" y="2160100"/>
            <a:ext cx="30543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2" name="Google Shape;3222;p5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CUSTOM_1_1_1_1_1_1_1_1_1_1_2_1_1_1_1_1_1_1_1_1_1_1_1_1">
    <p:spTree>
      <p:nvGrpSpPr>
        <p:cNvPr id="1" name="Shape 3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4" name="Google Shape;3224;p5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3225" name="Google Shape;3225;p5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226" name="Google Shape;3226;p58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27" name="Google Shape;3227;p58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28" name="Google Shape;3228;p58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29" name="Google Shape;3229;p58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0" name="Google Shape;3230;p58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1" name="Google Shape;3231;p58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2" name="Google Shape;3232;p58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3" name="Google Shape;3233;p58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4" name="Google Shape;3234;p58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5" name="Google Shape;3235;p58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6" name="Google Shape;3236;p58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7" name="Google Shape;3237;p58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8" name="Google Shape;3238;p58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9" name="Google Shape;3239;p58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0" name="Google Shape;3240;p58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1" name="Google Shape;3241;p58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2" name="Google Shape;3242;p58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3" name="Google Shape;3243;p58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4" name="Google Shape;3244;p58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5" name="Google Shape;3245;p58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6" name="Google Shape;3246;p58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7" name="Google Shape;3247;p58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8" name="Google Shape;3248;p58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9" name="Google Shape;3249;p58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0" name="Google Shape;3250;p58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1" name="Google Shape;3251;p58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2" name="Google Shape;3252;p58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3" name="Google Shape;3253;p58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4" name="Google Shape;3254;p58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5" name="Google Shape;3255;p58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6" name="Google Shape;3256;p58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7" name="Google Shape;3257;p58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8" name="Google Shape;3258;p58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9" name="Google Shape;3259;p58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0" name="Google Shape;3260;p58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1" name="Google Shape;3261;p58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2" name="Google Shape;3262;p58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3" name="Google Shape;3263;p58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4" name="Google Shape;3264;p58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5" name="Google Shape;3265;p58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6" name="Google Shape;3266;p58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7" name="Google Shape;3267;p58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8" name="Google Shape;3268;p58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9" name="Google Shape;3269;p58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0" name="Google Shape;3270;p58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1" name="Google Shape;3271;p58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2" name="Google Shape;3272;p58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3" name="Google Shape;3273;p58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4" name="Google Shape;3274;p58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5" name="Google Shape;3275;p58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6" name="Google Shape;3276;p58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7" name="Google Shape;3277;p58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8" name="Google Shape;3278;p58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9" name="Google Shape;3279;p58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80" name="Google Shape;3280;p58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81" name="Google Shape;3281;p58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82" name="Google Shape;3282;p58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83" name="Google Shape;3283;p58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84" name="Google Shape;3284;p58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285" name="Google Shape;3285;p5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86" name="Google Shape;3286;p58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287" name="Google Shape;3287;p58"/>
          <p:cNvSpPr txBox="1">
            <a:spLocks noGrp="1"/>
          </p:cNvSpPr>
          <p:nvPr>
            <p:ph type="body" idx="1"/>
          </p:nvPr>
        </p:nvSpPr>
        <p:spPr>
          <a:xfrm>
            <a:off x="208725" y="2751950"/>
            <a:ext cx="25311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288" name="Google Shape;3288;p58"/>
          <p:cNvSpPr txBox="1">
            <a:spLocks noGrp="1"/>
          </p:cNvSpPr>
          <p:nvPr>
            <p:ph type="subTitle" idx="2"/>
          </p:nvPr>
        </p:nvSpPr>
        <p:spPr>
          <a:xfrm>
            <a:off x="208725" y="2160100"/>
            <a:ext cx="25311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9" name="Google Shape;3289;p58"/>
          <p:cNvSpPr txBox="1">
            <a:spLocks noGrp="1"/>
          </p:cNvSpPr>
          <p:nvPr>
            <p:ph type="body" idx="3"/>
          </p:nvPr>
        </p:nvSpPr>
        <p:spPr>
          <a:xfrm>
            <a:off x="3310098" y="2751950"/>
            <a:ext cx="25311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290" name="Google Shape;3290;p58"/>
          <p:cNvSpPr txBox="1">
            <a:spLocks noGrp="1"/>
          </p:cNvSpPr>
          <p:nvPr>
            <p:ph type="subTitle" idx="4"/>
          </p:nvPr>
        </p:nvSpPr>
        <p:spPr>
          <a:xfrm>
            <a:off x="3310098" y="2160100"/>
            <a:ext cx="25311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91" name="Google Shape;3291;p58"/>
          <p:cNvSpPr txBox="1">
            <a:spLocks noGrp="1"/>
          </p:cNvSpPr>
          <p:nvPr>
            <p:ph type="body" idx="5"/>
          </p:nvPr>
        </p:nvSpPr>
        <p:spPr>
          <a:xfrm>
            <a:off x="6411471" y="2751950"/>
            <a:ext cx="25311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292" name="Google Shape;3292;p58"/>
          <p:cNvSpPr txBox="1">
            <a:spLocks noGrp="1"/>
          </p:cNvSpPr>
          <p:nvPr>
            <p:ph type="subTitle" idx="6"/>
          </p:nvPr>
        </p:nvSpPr>
        <p:spPr>
          <a:xfrm>
            <a:off x="6411471" y="2160100"/>
            <a:ext cx="25311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93" name="Google Shape;3293;p5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 ">
  <p:cSld name="CUSTOM_1_1_1_1_1_1_1_1_1_1_2_1_1_1_1_1_1_1_1_1_1_1_1_1_1">
    <p:spTree>
      <p:nvGrpSpPr>
        <p:cNvPr id="1" name="Shape 3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5" name="Google Shape;3295;p5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3296" name="Google Shape;3296;p5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297" name="Google Shape;3297;p59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98" name="Google Shape;3298;p59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99" name="Google Shape;3299;p59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00" name="Google Shape;3300;p59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01" name="Google Shape;3301;p59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02" name="Google Shape;3302;p59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03" name="Google Shape;3303;p59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04" name="Google Shape;3304;p59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05" name="Google Shape;3305;p59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06" name="Google Shape;3306;p59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07" name="Google Shape;3307;p59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08" name="Google Shape;3308;p59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09" name="Google Shape;3309;p59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10" name="Google Shape;3310;p59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11" name="Google Shape;3311;p59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12" name="Google Shape;3312;p59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13" name="Google Shape;3313;p59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14" name="Google Shape;3314;p59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15" name="Google Shape;3315;p59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16" name="Google Shape;3316;p59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17" name="Google Shape;3317;p59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18" name="Google Shape;3318;p59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19" name="Google Shape;3319;p59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20" name="Google Shape;3320;p59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21" name="Google Shape;3321;p59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22" name="Google Shape;3322;p59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23" name="Google Shape;3323;p59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24" name="Google Shape;3324;p59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25" name="Google Shape;3325;p59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26" name="Google Shape;3326;p59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27" name="Google Shape;3327;p59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28" name="Google Shape;3328;p59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29" name="Google Shape;3329;p59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30" name="Google Shape;3330;p59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31" name="Google Shape;3331;p59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32" name="Google Shape;3332;p59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33" name="Google Shape;3333;p59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34" name="Google Shape;3334;p59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35" name="Google Shape;3335;p59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36" name="Google Shape;3336;p59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37" name="Google Shape;3337;p59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38" name="Google Shape;3338;p59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39" name="Google Shape;3339;p59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40" name="Google Shape;3340;p59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41" name="Google Shape;3341;p59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42" name="Google Shape;3342;p59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43" name="Google Shape;3343;p59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44" name="Google Shape;3344;p59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45" name="Google Shape;3345;p59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46" name="Google Shape;3346;p59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47" name="Google Shape;3347;p59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48" name="Google Shape;3348;p59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49" name="Google Shape;3349;p59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50" name="Google Shape;3350;p59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51" name="Google Shape;3351;p59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52" name="Google Shape;3352;p59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53" name="Google Shape;3353;p59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54" name="Google Shape;3354;p59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55" name="Google Shape;3355;p59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356" name="Google Shape;3356;p5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7" name="Google Shape;3357;p59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358" name="Google Shape;3358;p59"/>
          <p:cNvSpPr txBox="1">
            <a:spLocks noGrp="1"/>
          </p:cNvSpPr>
          <p:nvPr>
            <p:ph type="body" idx="1"/>
          </p:nvPr>
        </p:nvSpPr>
        <p:spPr>
          <a:xfrm>
            <a:off x="208725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359" name="Google Shape;3359;p59"/>
          <p:cNvSpPr txBox="1">
            <a:spLocks noGrp="1"/>
          </p:cNvSpPr>
          <p:nvPr>
            <p:ph type="subTitle" idx="2"/>
          </p:nvPr>
        </p:nvSpPr>
        <p:spPr>
          <a:xfrm>
            <a:off x="208725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0" name="Google Shape;3360;p59"/>
          <p:cNvSpPr txBox="1">
            <a:spLocks noGrp="1"/>
          </p:cNvSpPr>
          <p:nvPr>
            <p:ph type="body" idx="3"/>
          </p:nvPr>
        </p:nvSpPr>
        <p:spPr>
          <a:xfrm>
            <a:off x="2500573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361" name="Google Shape;3361;p59"/>
          <p:cNvSpPr txBox="1">
            <a:spLocks noGrp="1"/>
          </p:cNvSpPr>
          <p:nvPr>
            <p:ph type="subTitle" idx="4"/>
          </p:nvPr>
        </p:nvSpPr>
        <p:spPr>
          <a:xfrm>
            <a:off x="2500573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2" name="Google Shape;3362;p59"/>
          <p:cNvSpPr txBox="1">
            <a:spLocks noGrp="1"/>
          </p:cNvSpPr>
          <p:nvPr>
            <p:ph type="body" idx="5"/>
          </p:nvPr>
        </p:nvSpPr>
        <p:spPr>
          <a:xfrm>
            <a:off x="4792421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363" name="Google Shape;3363;p59"/>
          <p:cNvSpPr txBox="1">
            <a:spLocks noGrp="1"/>
          </p:cNvSpPr>
          <p:nvPr>
            <p:ph type="subTitle" idx="6"/>
          </p:nvPr>
        </p:nvSpPr>
        <p:spPr>
          <a:xfrm>
            <a:off x="4792421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4" name="Google Shape;3364;p59"/>
          <p:cNvSpPr txBox="1">
            <a:spLocks noGrp="1"/>
          </p:cNvSpPr>
          <p:nvPr>
            <p:ph type="body" idx="7"/>
          </p:nvPr>
        </p:nvSpPr>
        <p:spPr>
          <a:xfrm>
            <a:off x="7084271" y="2751950"/>
            <a:ext cx="1870500" cy="19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365" name="Google Shape;3365;p59"/>
          <p:cNvSpPr txBox="1">
            <a:spLocks noGrp="1"/>
          </p:cNvSpPr>
          <p:nvPr>
            <p:ph type="subTitle" idx="8"/>
          </p:nvPr>
        </p:nvSpPr>
        <p:spPr>
          <a:xfrm>
            <a:off x="7084271" y="2160100"/>
            <a:ext cx="1870500" cy="52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6" name="Google Shape;3366;p5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CUSTOM_1_1_1_1_1_1_1_1_1_1_2_1_1_1_1_1_1_1_1_1_1_1_1_1_1_1">
    <p:spTree>
      <p:nvGrpSpPr>
        <p:cNvPr id="1" name="Shape 3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8" name="Google Shape;3368;p6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3369" name="Google Shape;3369;p6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370" name="Google Shape;3370;p60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71" name="Google Shape;3371;p60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72" name="Google Shape;3372;p60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73" name="Google Shape;3373;p60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74" name="Google Shape;3374;p60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75" name="Google Shape;3375;p60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76" name="Google Shape;3376;p60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77" name="Google Shape;3377;p60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78" name="Google Shape;3378;p60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79" name="Google Shape;3379;p60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0" name="Google Shape;3380;p60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1" name="Google Shape;3381;p60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2" name="Google Shape;3382;p60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3" name="Google Shape;3383;p60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4" name="Google Shape;3384;p60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5" name="Google Shape;3385;p60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6" name="Google Shape;3386;p60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7" name="Google Shape;3387;p60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8" name="Google Shape;3388;p60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9" name="Google Shape;3389;p60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0" name="Google Shape;3390;p60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1" name="Google Shape;3391;p60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2" name="Google Shape;3392;p60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3" name="Google Shape;3393;p60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4" name="Google Shape;3394;p60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5" name="Google Shape;3395;p60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6" name="Google Shape;3396;p60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7" name="Google Shape;3397;p60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8" name="Google Shape;3398;p60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9" name="Google Shape;3399;p60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0" name="Google Shape;3400;p60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1" name="Google Shape;3401;p60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2" name="Google Shape;3402;p60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3" name="Google Shape;3403;p60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4" name="Google Shape;3404;p60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5" name="Google Shape;3405;p60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6" name="Google Shape;3406;p60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7" name="Google Shape;3407;p60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8" name="Google Shape;3408;p60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9" name="Google Shape;3409;p60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0" name="Google Shape;3410;p60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1" name="Google Shape;3411;p60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2" name="Google Shape;3412;p60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3" name="Google Shape;3413;p60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4" name="Google Shape;3414;p60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5" name="Google Shape;3415;p60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6" name="Google Shape;3416;p60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7" name="Google Shape;3417;p60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8" name="Google Shape;3418;p60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9" name="Google Shape;3419;p60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20" name="Google Shape;3420;p60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21" name="Google Shape;3421;p60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22" name="Google Shape;3422;p60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23" name="Google Shape;3423;p60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24" name="Google Shape;3424;p60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25" name="Google Shape;3425;p60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26" name="Google Shape;3426;p60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27" name="Google Shape;3427;p60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28" name="Google Shape;3428;p60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429" name="Google Shape;3429;p6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0" name="Google Shape;3430;p60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31" name="Google Shape;3431;p60"/>
          <p:cNvSpPr>
            <a:spLocks noGrp="1"/>
          </p:cNvSpPr>
          <p:nvPr>
            <p:ph type="pic" idx="2"/>
          </p:nvPr>
        </p:nvSpPr>
        <p:spPr>
          <a:xfrm>
            <a:off x="213450" y="2022825"/>
            <a:ext cx="8717100" cy="2837700"/>
          </a:xfrm>
          <a:prstGeom prst="roundRect">
            <a:avLst>
              <a:gd name="adj" fmla="val 4123"/>
            </a:avLst>
          </a:prstGeom>
          <a:noFill/>
          <a:ln>
            <a:noFill/>
          </a:ln>
        </p:spPr>
      </p:sp>
      <p:sp>
        <p:nvSpPr>
          <p:cNvPr id="3432" name="Google Shape;3432;p6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CUSTOM_1_1_1_1_1_1_1_1_1_1_2_1_1_1_1_1_1_1_1_1_1_1_1_1_1_1_1">
    <p:spTree>
      <p:nvGrpSpPr>
        <p:cNvPr id="1" name="Shape 3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4" name="Google Shape;3434;p61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3435" name="Google Shape;3435;p61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436" name="Google Shape;3436;p61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37" name="Google Shape;3437;p61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38" name="Google Shape;3438;p61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39" name="Google Shape;3439;p61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0" name="Google Shape;3440;p61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1" name="Google Shape;3441;p61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2" name="Google Shape;3442;p61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3" name="Google Shape;3443;p61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4" name="Google Shape;3444;p61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5" name="Google Shape;3445;p61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6" name="Google Shape;3446;p61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7" name="Google Shape;3447;p61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8" name="Google Shape;3448;p61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9" name="Google Shape;3449;p61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0" name="Google Shape;3450;p61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1" name="Google Shape;3451;p61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2" name="Google Shape;3452;p61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3" name="Google Shape;3453;p61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4" name="Google Shape;3454;p61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5" name="Google Shape;3455;p61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6" name="Google Shape;3456;p61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7" name="Google Shape;3457;p61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8" name="Google Shape;3458;p61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9" name="Google Shape;3459;p61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0" name="Google Shape;3460;p61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1" name="Google Shape;3461;p61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2" name="Google Shape;3462;p61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3" name="Google Shape;3463;p61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4" name="Google Shape;3464;p61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5" name="Google Shape;3465;p61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6" name="Google Shape;3466;p61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7" name="Google Shape;3467;p61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8" name="Google Shape;3468;p61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9" name="Google Shape;3469;p61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0" name="Google Shape;3470;p61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1" name="Google Shape;3471;p61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2" name="Google Shape;3472;p61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3" name="Google Shape;3473;p61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4" name="Google Shape;3474;p61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5" name="Google Shape;3475;p61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6" name="Google Shape;3476;p61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7" name="Google Shape;3477;p61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8" name="Google Shape;3478;p61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9" name="Google Shape;3479;p61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0" name="Google Shape;3480;p61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1" name="Google Shape;3481;p61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2" name="Google Shape;3482;p61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3" name="Google Shape;3483;p61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4" name="Google Shape;3484;p61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5" name="Google Shape;3485;p61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6" name="Google Shape;3486;p61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7" name="Google Shape;3487;p61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8" name="Google Shape;3488;p61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9" name="Google Shape;3489;p61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90" name="Google Shape;3490;p61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91" name="Google Shape;3491;p61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92" name="Google Shape;3492;p61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93" name="Google Shape;3493;p61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94" name="Google Shape;3494;p61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495" name="Google Shape;3495;p61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6" name="Google Shape;3496;p61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497" name="Google Shape;3497;p61"/>
          <p:cNvSpPr txBox="1">
            <a:spLocks noGrp="1"/>
          </p:cNvSpPr>
          <p:nvPr>
            <p:ph type="body" idx="1"/>
          </p:nvPr>
        </p:nvSpPr>
        <p:spPr>
          <a:xfrm>
            <a:off x="1173600" y="2391699"/>
            <a:ext cx="30543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498" name="Google Shape;3498;p61"/>
          <p:cNvSpPr txBox="1">
            <a:spLocks noGrp="1"/>
          </p:cNvSpPr>
          <p:nvPr>
            <p:ph type="subTitle" idx="2"/>
          </p:nvPr>
        </p:nvSpPr>
        <p:spPr>
          <a:xfrm>
            <a:off x="1173600" y="2160100"/>
            <a:ext cx="30543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99" name="Google Shape;3499;p61"/>
          <p:cNvSpPr txBox="1">
            <a:spLocks noGrp="1"/>
          </p:cNvSpPr>
          <p:nvPr>
            <p:ph type="body" idx="3"/>
          </p:nvPr>
        </p:nvSpPr>
        <p:spPr>
          <a:xfrm>
            <a:off x="4916100" y="2391699"/>
            <a:ext cx="30543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500" name="Google Shape;3500;p61"/>
          <p:cNvSpPr txBox="1">
            <a:spLocks noGrp="1"/>
          </p:cNvSpPr>
          <p:nvPr>
            <p:ph type="subTitle" idx="4"/>
          </p:nvPr>
        </p:nvSpPr>
        <p:spPr>
          <a:xfrm>
            <a:off x="4916100" y="2160100"/>
            <a:ext cx="30543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1" name="Google Shape;3501;p61"/>
          <p:cNvSpPr>
            <a:spLocks noGrp="1"/>
          </p:cNvSpPr>
          <p:nvPr>
            <p:ph type="pic" idx="5"/>
          </p:nvPr>
        </p:nvSpPr>
        <p:spPr>
          <a:xfrm>
            <a:off x="1173600" y="3022475"/>
            <a:ext cx="30543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502" name="Google Shape;3502;p61"/>
          <p:cNvSpPr>
            <a:spLocks noGrp="1"/>
          </p:cNvSpPr>
          <p:nvPr>
            <p:ph type="pic" idx="6"/>
          </p:nvPr>
        </p:nvSpPr>
        <p:spPr>
          <a:xfrm>
            <a:off x="4916100" y="3022475"/>
            <a:ext cx="30543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503" name="Google Shape;3503;p61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 boxes with header">
  <p:cSld name="CUSTOM_1_1_1_1_1_1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oogle Shape;289;p7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290" name="Google Shape;290;p7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5" name="Google Shape;295;p7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6" name="Google Shape;296;p7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7" name="Google Shape;297;p7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8" name="Google Shape;298;p7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299" name="Google Shape;299;p7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0" name="Google Shape;300;p7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1" name="Google Shape;301;p7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2" name="Google Shape;302;p7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3" name="Google Shape;303;p7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4" name="Google Shape;304;p7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5" name="Google Shape;305;p7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6" name="Google Shape;306;p7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7" name="Google Shape;307;p7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8" name="Google Shape;308;p7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09" name="Google Shape;309;p7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0" name="Google Shape;310;p7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1" name="Google Shape;311;p7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2" name="Google Shape;312;p7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3" name="Google Shape;313;p7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4" name="Google Shape;314;p7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5" name="Google Shape;315;p7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6" name="Google Shape;316;p7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7" name="Google Shape;317;p7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8" name="Google Shape;318;p7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19" name="Google Shape;319;p7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0" name="Google Shape;320;p7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1" name="Google Shape;321;p7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2" name="Google Shape;322;p7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3" name="Google Shape;323;p7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6" name="Google Shape;326;p7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7" name="Google Shape;327;p7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8" name="Google Shape;328;p7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29" name="Google Shape;329;p7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0" name="Google Shape;330;p7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1" name="Google Shape;331;p7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2" name="Google Shape;332;p7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8" name="Google Shape;338;p7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39" name="Google Shape;339;p7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49" name="Google Shape;349;p7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7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51" name="Google Shape;351;p7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5016000" cy="138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7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353" name="Google Shape;353;p7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354" name="Google Shape;354;p7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CUSTOM_1_1_1_1_1_1_1_1_1_1_2_1_1_1_1_1_1_1_1_1_1_1_1_1_1_1_1_1">
    <p:spTree>
      <p:nvGrpSpPr>
        <p:cNvPr id="1" name="Shape 3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5" name="Google Shape;3505;p62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3506" name="Google Shape;3506;p62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507" name="Google Shape;3507;p62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08" name="Google Shape;3508;p62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09" name="Google Shape;3509;p62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10" name="Google Shape;3510;p62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11" name="Google Shape;3511;p62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12" name="Google Shape;3512;p62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13" name="Google Shape;3513;p62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14" name="Google Shape;3514;p62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15" name="Google Shape;3515;p62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16" name="Google Shape;3516;p62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17" name="Google Shape;3517;p62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18" name="Google Shape;3518;p62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19" name="Google Shape;3519;p62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20" name="Google Shape;3520;p62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21" name="Google Shape;3521;p62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22" name="Google Shape;3522;p62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23" name="Google Shape;3523;p62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24" name="Google Shape;3524;p62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25" name="Google Shape;3525;p62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26" name="Google Shape;3526;p62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27" name="Google Shape;3527;p62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28" name="Google Shape;3528;p62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29" name="Google Shape;3529;p62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30" name="Google Shape;3530;p62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31" name="Google Shape;3531;p62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32" name="Google Shape;3532;p62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33" name="Google Shape;3533;p62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34" name="Google Shape;3534;p62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35" name="Google Shape;3535;p62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36" name="Google Shape;3536;p62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37" name="Google Shape;3537;p62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38" name="Google Shape;3538;p62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39" name="Google Shape;3539;p62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40" name="Google Shape;3540;p62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41" name="Google Shape;3541;p62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42" name="Google Shape;3542;p62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43" name="Google Shape;3543;p62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44" name="Google Shape;3544;p62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45" name="Google Shape;3545;p62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46" name="Google Shape;3546;p62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47" name="Google Shape;3547;p62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48" name="Google Shape;3548;p62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49" name="Google Shape;3549;p62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50" name="Google Shape;3550;p62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51" name="Google Shape;3551;p62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52" name="Google Shape;3552;p62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53" name="Google Shape;3553;p62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54" name="Google Shape;3554;p62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55" name="Google Shape;3555;p62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56" name="Google Shape;3556;p62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57" name="Google Shape;3557;p62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58" name="Google Shape;3558;p62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59" name="Google Shape;3559;p62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60" name="Google Shape;3560;p62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61" name="Google Shape;3561;p62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62" name="Google Shape;3562;p62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63" name="Google Shape;3563;p62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64" name="Google Shape;3564;p62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65" name="Google Shape;3565;p62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566" name="Google Shape;3566;p62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7" name="Google Shape;3567;p62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61677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568" name="Google Shape;3568;p62"/>
          <p:cNvSpPr txBox="1">
            <a:spLocks noGrp="1"/>
          </p:cNvSpPr>
          <p:nvPr>
            <p:ph type="body" idx="1"/>
          </p:nvPr>
        </p:nvSpPr>
        <p:spPr>
          <a:xfrm>
            <a:off x="423750" y="2391699"/>
            <a:ext cx="25869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569" name="Google Shape;3569;p62"/>
          <p:cNvSpPr txBox="1">
            <a:spLocks noGrp="1"/>
          </p:cNvSpPr>
          <p:nvPr>
            <p:ph type="subTitle" idx="2"/>
          </p:nvPr>
        </p:nvSpPr>
        <p:spPr>
          <a:xfrm>
            <a:off x="423750" y="2160100"/>
            <a:ext cx="25869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0" name="Google Shape;3570;p62"/>
          <p:cNvSpPr txBox="1">
            <a:spLocks noGrp="1"/>
          </p:cNvSpPr>
          <p:nvPr>
            <p:ph type="body" idx="3"/>
          </p:nvPr>
        </p:nvSpPr>
        <p:spPr>
          <a:xfrm>
            <a:off x="3276074" y="2391699"/>
            <a:ext cx="25869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571" name="Google Shape;3571;p62"/>
          <p:cNvSpPr txBox="1">
            <a:spLocks noGrp="1"/>
          </p:cNvSpPr>
          <p:nvPr>
            <p:ph type="subTitle" idx="4"/>
          </p:nvPr>
        </p:nvSpPr>
        <p:spPr>
          <a:xfrm>
            <a:off x="3276071" y="2160100"/>
            <a:ext cx="25869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2" name="Google Shape;3572;p62"/>
          <p:cNvSpPr>
            <a:spLocks noGrp="1"/>
          </p:cNvSpPr>
          <p:nvPr>
            <p:ph type="pic" idx="5"/>
          </p:nvPr>
        </p:nvSpPr>
        <p:spPr>
          <a:xfrm>
            <a:off x="423750" y="3022475"/>
            <a:ext cx="25869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573" name="Google Shape;3573;p62"/>
          <p:cNvSpPr>
            <a:spLocks noGrp="1"/>
          </p:cNvSpPr>
          <p:nvPr>
            <p:ph type="pic" idx="6"/>
          </p:nvPr>
        </p:nvSpPr>
        <p:spPr>
          <a:xfrm>
            <a:off x="3276071" y="3022475"/>
            <a:ext cx="25869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574" name="Google Shape;3574;p62"/>
          <p:cNvSpPr txBox="1">
            <a:spLocks noGrp="1"/>
          </p:cNvSpPr>
          <p:nvPr>
            <p:ph type="body" idx="7"/>
          </p:nvPr>
        </p:nvSpPr>
        <p:spPr>
          <a:xfrm>
            <a:off x="6128397" y="2391699"/>
            <a:ext cx="25869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SzPts val="800"/>
              <a:buChar char="●"/>
              <a:defRPr/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SzPts val="800"/>
              <a:buChar char="○"/>
              <a:defRPr/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SzPts val="800"/>
              <a:buChar char="■"/>
              <a:defRPr/>
            </a:lvl9pPr>
          </a:lstStyle>
          <a:p>
            <a:endParaRPr/>
          </a:p>
        </p:txBody>
      </p:sp>
      <p:sp>
        <p:nvSpPr>
          <p:cNvPr id="3575" name="Google Shape;3575;p62"/>
          <p:cNvSpPr txBox="1">
            <a:spLocks noGrp="1"/>
          </p:cNvSpPr>
          <p:nvPr>
            <p:ph type="subTitle" idx="8"/>
          </p:nvPr>
        </p:nvSpPr>
        <p:spPr>
          <a:xfrm>
            <a:off x="6128391" y="2160100"/>
            <a:ext cx="2586900" cy="20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76" name="Google Shape;3576;p62"/>
          <p:cNvSpPr>
            <a:spLocks noGrp="1"/>
          </p:cNvSpPr>
          <p:nvPr>
            <p:ph type="pic" idx="9"/>
          </p:nvPr>
        </p:nvSpPr>
        <p:spPr>
          <a:xfrm>
            <a:off x="6128391" y="3022475"/>
            <a:ext cx="2586900" cy="18645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577" name="Google Shape;3577;p62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CUSTOM_1_1_1_1_1_1_1_1_1_1_2_1_1_1_1_1_1_1_1_1_1_1_1_1_1_1_1_1_1">
    <p:spTree>
      <p:nvGrpSpPr>
        <p:cNvPr id="1" name="Shape 3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9" name="Google Shape;3579;p63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3580" name="Google Shape;3580;p63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581" name="Google Shape;3581;p63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82" name="Google Shape;3582;p63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83" name="Google Shape;3583;p63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84" name="Google Shape;3584;p63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85" name="Google Shape;3585;p63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86" name="Google Shape;3586;p63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87" name="Google Shape;3587;p63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88" name="Google Shape;3588;p63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89" name="Google Shape;3589;p63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0" name="Google Shape;3590;p63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1" name="Google Shape;3591;p63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2" name="Google Shape;3592;p63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3" name="Google Shape;3593;p63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4" name="Google Shape;3594;p63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5" name="Google Shape;3595;p63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6" name="Google Shape;3596;p63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7" name="Google Shape;3597;p63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8" name="Google Shape;3598;p63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9" name="Google Shape;3599;p63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0" name="Google Shape;3600;p63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1" name="Google Shape;3601;p63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2" name="Google Shape;3602;p63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3" name="Google Shape;3603;p63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4" name="Google Shape;3604;p63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5" name="Google Shape;3605;p63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6" name="Google Shape;3606;p63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7" name="Google Shape;3607;p63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8" name="Google Shape;3608;p63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9" name="Google Shape;3609;p63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0" name="Google Shape;3610;p63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1" name="Google Shape;3611;p63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2" name="Google Shape;3612;p63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3" name="Google Shape;3613;p63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4" name="Google Shape;3614;p63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5" name="Google Shape;3615;p63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6" name="Google Shape;3616;p63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7" name="Google Shape;3617;p63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8" name="Google Shape;3618;p63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9" name="Google Shape;3619;p63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0" name="Google Shape;3620;p63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1" name="Google Shape;3621;p63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2" name="Google Shape;3622;p63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3" name="Google Shape;3623;p63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4" name="Google Shape;3624;p63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5" name="Google Shape;3625;p63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6" name="Google Shape;3626;p63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7" name="Google Shape;3627;p63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8" name="Google Shape;3628;p63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9" name="Google Shape;3629;p63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0" name="Google Shape;3630;p63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1" name="Google Shape;3631;p63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2" name="Google Shape;3632;p63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3" name="Google Shape;3633;p63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4" name="Google Shape;3634;p63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5" name="Google Shape;3635;p63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6" name="Google Shape;3636;p63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7" name="Google Shape;3637;p63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8" name="Google Shape;3638;p63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9" name="Google Shape;3639;p63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640" name="Google Shape;3640;p63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1" name="Google Shape;3641;p63"/>
          <p:cNvSpPr>
            <a:spLocks noGrp="1"/>
          </p:cNvSpPr>
          <p:nvPr>
            <p:ph type="pic" idx="2"/>
          </p:nvPr>
        </p:nvSpPr>
        <p:spPr>
          <a:xfrm>
            <a:off x="436350" y="262350"/>
            <a:ext cx="8271300" cy="46188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642" name="Google Shape;3642;p63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CUSTOM_1_1_1_1_1_1_1_1_1_1_2_1_1_1_1_1_1_1_1_1_1_1_1_1_1_1_1_1_1_1">
    <p:spTree>
      <p:nvGrpSpPr>
        <p:cNvPr id="1" name="Shape 3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4" name="Google Shape;3644;p64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grpSp>
        <p:nvGrpSpPr>
          <p:cNvPr id="3645" name="Google Shape;3645;p64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646" name="Google Shape;3646;p64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47" name="Google Shape;3647;p64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48" name="Google Shape;3648;p64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49" name="Google Shape;3649;p64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0" name="Google Shape;3650;p64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1" name="Google Shape;3651;p64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2" name="Google Shape;3652;p64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3" name="Google Shape;3653;p64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4" name="Google Shape;3654;p64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5" name="Google Shape;3655;p64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6" name="Google Shape;3656;p64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7" name="Google Shape;3657;p64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8" name="Google Shape;3658;p64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9" name="Google Shape;3659;p64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0" name="Google Shape;3660;p64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1" name="Google Shape;3661;p64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2" name="Google Shape;3662;p64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3" name="Google Shape;3663;p64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4" name="Google Shape;3664;p64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5" name="Google Shape;3665;p64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6" name="Google Shape;3666;p64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7" name="Google Shape;3667;p64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8" name="Google Shape;3668;p64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9" name="Google Shape;3669;p64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0" name="Google Shape;3670;p64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1" name="Google Shape;3671;p64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2" name="Google Shape;3672;p64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3" name="Google Shape;3673;p64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4" name="Google Shape;3674;p64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5" name="Google Shape;3675;p64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6" name="Google Shape;3676;p64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7" name="Google Shape;3677;p64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8" name="Google Shape;3678;p64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9" name="Google Shape;3679;p64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0" name="Google Shape;3680;p64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1" name="Google Shape;3681;p64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2" name="Google Shape;3682;p64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3" name="Google Shape;3683;p64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4" name="Google Shape;3684;p64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5" name="Google Shape;3685;p64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6" name="Google Shape;3686;p64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7" name="Google Shape;3687;p64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8" name="Google Shape;3688;p64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9" name="Google Shape;3689;p64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0" name="Google Shape;3690;p64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1" name="Google Shape;3691;p64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2" name="Google Shape;3692;p64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3" name="Google Shape;3693;p64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4" name="Google Shape;3694;p64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5" name="Google Shape;3695;p64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6" name="Google Shape;3696;p64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7" name="Google Shape;3697;p64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8" name="Google Shape;3698;p64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9" name="Google Shape;3699;p64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00" name="Google Shape;3700;p64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01" name="Google Shape;3701;p64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02" name="Google Shape;3702;p64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03" name="Google Shape;3703;p64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04" name="Google Shape;3704;p64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3705" name="Google Shape;3705;p64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6" name="Google Shape;3706;p64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8729700" cy="88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707" name="Google Shape;3707;p64"/>
          <p:cNvSpPr>
            <a:spLocks noGrp="1"/>
          </p:cNvSpPr>
          <p:nvPr>
            <p:ph type="pic" idx="2"/>
          </p:nvPr>
        </p:nvSpPr>
        <p:spPr>
          <a:xfrm>
            <a:off x="208725" y="134445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708" name="Google Shape;3708;p64"/>
          <p:cNvSpPr>
            <a:spLocks noGrp="1"/>
          </p:cNvSpPr>
          <p:nvPr>
            <p:ph type="pic" idx="3"/>
          </p:nvPr>
        </p:nvSpPr>
        <p:spPr>
          <a:xfrm>
            <a:off x="3154251" y="134445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709" name="Google Shape;3709;p64"/>
          <p:cNvSpPr>
            <a:spLocks noGrp="1"/>
          </p:cNvSpPr>
          <p:nvPr>
            <p:ph type="pic" idx="4"/>
          </p:nvPr>
        </p:nvSpPr>
        <p:spPr>
          <a:xfrm>
            <a:off x="6099777" y="134445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710" name="Google Shape;3710;p64"/>
          <p:cNvSpPr>
            <a:spLocks noGrp="1"/>
          </p:cNvSpPr>
          <p:nvPr>
            <p:ph type="pic" idx="5"/>
          </p:nvPr>
        </p:nvSpPr>
        <p:spPr>
          <a:xfrm>
            <a:off x="208725" y="2611125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711" name="Google Shape;3711;p64"/>
          <p:cNvSpPr>
            <a:spLocks noGrp="1"/>
          </p:cNvSpPr>
          <p:nvPr>
            <p:ph type="pic" idx="6"/>
          </p:nvPr>
        </p:nvSpPr>
        <p:spPr>
          <a:xfrm>
            <a:off x="3154251" y="2611125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712" name="Google Shape;3712;p64"/>
          <p:cNvSpPr>
            <a:spLocks noGrp="1"/>
          </p:cNvSpPr>
          <p:nvPr>
            <p:ph type="pic" idx="7"/>
          </p:nvPr>
        </p:nvSpPr>
        <p:spPr>
          <a:xfrm>
            <a:off x="6099777" y="2611125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713" name="Google Shape;3713;p64"/>
          <p:cNvSpPr>
            <a:spLocks noGrp="1"/>
          </p:cNvSpPr>
          <p:nvPr>
            <p:ph type="pic" idx="8"/>
          </p:nvPr>
        </p:nvSpPr>
        <p:spPr>
          <a:xfrm>
            <a:off x="208725" y="387780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714" name="Google Shape;3714;p64"/>
          <p:cNvSpPr>
            <a:spLocks noGrp="1"/>
          </p:cNvSpPr>
          <p:nvPr>
            <p:ph type="pic" idx="9"/>
          </p:nvPr>
        </p:nvSpPr>
        <p:spPr>
          <a:xfrm>
            <a:off x="3154251" y="387780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715" name="Google Shape;3715;p64"/>
          <p:cNvSpPr>
            <a:spLocks noGrp="1"/>
          </p:cNvSpPr>
          <p:nvPr>
            <p:ph type="pic" idx="13"/>
          </p:nvPr>
        </p:nvSpPr>
        <p:spPr>
          <a:xfrm>
            <a:off x="6099777" y="3877800"/>
            <a:ext cx="2838600" cy="1151100"/>
          </a:xfrm>
          <a:prstGeom prst="roundRect">
            <a:avLst>
              <a:gd name="adj" fmla="val 3854"/>
            </a:avLst>
          </a:prstGeom>
          <a:noFill/>
          <a:ln>
            <a:noFill/>
          </a:ln>
        </p:spPr>
      </p:sp>
      <p:sp>
        <p:nvSpPr>
          <p:cNvPr id="3716" name="Google Shape;3716;p64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boxes with header">
  <p:cSld name="CUSTOM_1_1_1_1_1_1_1_1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6" name="Google Shape;356;p8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357" name="Google Shape;357;p8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8" name="Google Shape;358;p8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59" name="Google Shape;359;p8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0" name="Google Shape;360;p8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1" name="Google Shape;361;p8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2" name="Google Shape;362;p8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3" name="Google Shape;363;p8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4" name="Google Shape;364;p8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5" name="Google Shape;365;p8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6" name="Google Shape;366;p8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7" name="Google Shape;367;p8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8" name="Google Shape;368;p8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69" name="Google Shape;369;p8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0" name="Google Shape;370;p8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1" name="Google Shape;371;p8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2" name="Google Shape;372;p8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3" name="Google Shape;373;p8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4" name="Google Shape;374;p8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5" name="Google Shape;375;p8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6" name="Google Shape;376;p8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7" name="Google Shape;377;p8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9" name="Google Shape;379;p8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0" name="Google Shape;380;p8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4" name="Google Shape;384;p8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5" name="Google Shape;385;p8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6" name="Google Shape;386;p8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7" name="Google Shape;387;p8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8" name="Google Shape;388;p8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89" name="Google Shape;389;p8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0" name="Google Shape;390;p8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1" name="Google Shape;391;p8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2" name="Google Shape;392;p8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3" name="Google Shape;393;p8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4" name="Google Shape;394;p8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5" name="Google Shape;395;p8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6" name="Google Shape;396;p8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7" name="Google Shape;397;p8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8" name="Google Shape;398;p8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99" name="Google Shape;399;p8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0" name="Google Shape;400;p8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1" name="Google Shape;401;p8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2" name="Google Shape;402;p8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3" name="Google Shape;403;p8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4" name="Google Shape;404;p8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5" name="Google Shape;405;p8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6" name="Google Shape;406;p8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7" name="Google Shape;407;p8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8" name="Google Shape;408;p8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09" name="Google Shape;409;p8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0" name="Google Shape;410;p8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1" name="Google Shape;411;p8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2" name="Google Shape;412;p8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3" name="Google Shape;413;p8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4" name="Google Shape;414;p8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15" name="Google Shape;415;p8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416" name="Google Shape;416;p8"/>
          <p:cNvSpPr txBox="1">
            <a:spLocks noGrp="1"/>
          </p:cNvSpPr>
          <p:nvPr>
            <p:ph type="title"/>
          </p:nvPr>
        </p:nvSpPr>
        <p:spPr>
          <a:xfrm>
            <a:off x="209775" y="468575"/>
            <a:ext cx="5016000" cy="63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17" name="Google Shape;417;p8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18" name="Google Shape;418;p8"/>
          <p:cNvSpPr txBox="1"/>
          <p:nvPr/>
        </p:nvSpPr>
        <p:spPr>
          <a:xfrm>
            <a:off x="0" y="-39600"/>
            <a:ext cx="2631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b="1"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rPr>
              <a:t>▶ </a:t>
            </a:r>
            <a:endParaRPr sz="800" b="1">
              <a:solidFill>
                <a:schemeClr val="lt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419" name="Google Shape;419;p8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8"/>
          <p:cNvSpPr txBox="1">
            <a:spLocks noGrp="1"/>
          </p:cNvSpPr>
          <p:nvPr>
            <p:ph type="body" idx="1"/>
          </p:nvPr>
        </p:nvSpPr>
        <p:spPr>
          <a:xfrm>
            <a:off x="7895425" y="-39600"/>
            <a:ext cx="11385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421" name="Google Shape;421;p8"/>
          <p:cNvSpPr txBox="1">
            <a:spLocks noGrp="1"/>
          </p:cNvSpPr>
          <p:nvPr>
            <p:ph type="body" idx="2"/>
          </p:nvPr>
        </p:nvSpPr>
        <p:spPr>
          <a:xfrm>
            <a:off x="167325" y="-39600"/>
            <a:ext cx="11697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●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○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Font typeface="Lexend"/>
              <a:buChar char="■"/>
              <a:defRPr>
                <a:solidFill>
                  <a:schemeClr val="lt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422" name="Google Shape;422;p8"/>
          <p:cNvSpPr txBox="1">
            <a:spLocks noGrp="1"/>
          </p:cNvSpPr>
          <p:nvPr>
            <p:ph type="body" idx="3"/>
          </p:nvPr>
        </p:nvSpPr>
        <p:spPr>
          <a:xfrm>
            <a:off x="940775" y="-39600"/>
            <a:ext cx="3810300" cy="3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●"/>
              <a:defRPr>
                <a:solidFill>
                  <a:schemeClr val="lt1"/>
                </a:solidFill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○"/>
              <a:defRPr>
                <a:solidFill>
                  <a:schemeClr val="lt1"/>
                </a:solidFill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3" name="Google Shape;423;p8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CUSTOM_1_1_1_1_1_1_1_1_1_1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" name="Google Shape;425;p9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26" name="Google Shape;426;p9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7" name="Google Shape;427;p9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8" name="Google Shape;428;p9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29" name="Google Shape;429;p9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0" name="Google Shape;430;p9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1" name="Google Shape;431;p9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2" name="Google Shape;432;p9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3" name="Google Shape;433;p9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4" name="Google Shape;434;p9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5" name="Google Shape;435;p9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6" name="Google Shape;436;p9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7" name="Google Shape;437;p9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8" name="Google Shape;438;p9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39" name="Google Shape;439;p9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0" name="Google Shape;440;p9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1" name="Google Shape;441;p9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2" name="Google Shape;442;p9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3" name="Google Shape;443;p9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4" name="Google Shape;444;p9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5" name="Google Shape;445;p9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6" name="Google Shape;446;p9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7" name="Google Shape;447;p9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8" name="Google Shape;448;p9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49" name="Google Shape;449;p9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0" name="Google Shape;450;p9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1" name="Google Shape;451;p9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2" name="Google Shape;452;p9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3" name="Google Shape;453;p9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4" name="Google Shape;454;p9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5" name="Google Shape;455;p9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6" name="Google Shape;456;p9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7" name="Google Shape;457;p9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8" name="Google Shape;458;p9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59" name="Google Shape;459;p9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0" name="Google Shape;460;p9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1" name="Google Shape;461;p9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2" name="Google Shape;462;p9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3" name="Google Shape;463;p9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4" name="Google Shape;464;p9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5" name="Google Shape;465;p9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6" name="Google Shape;466;p9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7" name="Google Shape;467;p9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8" name="Google Shape;468;p9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69" name="Google Shape;469;p9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0" name="Google Shape;470;p9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1" name="Google Shape;471;p9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2" name="Google Shape;472;p9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3" name="Google Shape;473;p9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4" name="Google Shape;474;p9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5" name="Google Shape;475;p9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6" name="Google Shape;476;p9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7" name="Google Shape;477;p9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8" name="Google Shape;478;p9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79" name="Google Shape;479;p9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0" name="Google Shape;480;p9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1" name="Google Shape;481;p9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2" name="Google Shape;482;p9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3" name="Google Shape;483;p9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84" name="Google Shape;484;p9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485" name="Google Shape;485;p9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486" name="Google Shape;486;p9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9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88" name="Google Shape;488;p9"/>
          <p:cNvSpPr txBox="1">
            <a:spLocks noGrp="1"/>
          </p:cNvSpPr>
          <p:nvPr>
            <p:ph type="subTitle" idx="1"/>
          </p:nvPr>
        </p:nvSpPr>
        <p:spPr>
          <a:xfrm>
            <a:off x="5767125" y="425525"/>
            <a:ext cx="3238500" cy="3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9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CUSTOM_1_1_1_1_1_1_1_1_1_1_1"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1" name="Google Shape;491;p10"/>
          <p:cNvGrpSpPr/>
          <p:nvPr/>
        </p:nvGrpSpPr>
        <p:grpSpPr>
          <a:xfrm>
            <a:off x="-6096" y="-3429"/>
            <a:ext cx="9156192" cy="5150358"/>
            <a:chOff x="0" y="0"/>
            <a:chExt cx="12192000" cy="6858000"/>
          </a:xfrm>
        </p:grpSpPr>
        <p:sp>
          <p:nvSpPr>
            <p:cNvPr id="492" name="Google Shape;492;p10"/>
            <p:cNvSpPr/>
            <p:nvPr/>
          </p:nvSpPr>
          <p:spPr>
            <a:xfrm>
              <a:off x="0" y="6515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0" y="6172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4" name="Google Shape;494;p10"/>
            <p:cNvSpPr/>
            <p:nvPr/>
          </p:nvSpPr>
          <p:spPr>
            <a:xfrm>
              <a:off x="0" y="5829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5" name="Google Shape;495;p10"/>
            <p:cNvSpPr/>
            <p:nvPr/>
          </p:nvSpPr>
          <p:spPr>
            <a:xfrm>
              <a:off x="0" y="5486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6" name="Google Shape;496;p10"/>
            <p:cNvSpPr/>
            <p:nvPr/>
          </p:nvSpPr>
          <p:spPr>
            <a:xfrm>
              <a:off x="0" y="5143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7" name="Google Shape;497;p10"/>
            <p:cNvSpPr/>
            <p:nvPr/>
          </p:nvSpPr>
          <p:spPr>
            <a:xfrm>
              <a:off x="0" y="4800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8" name="Google Shape;498;p10"/>
            <p:cNvSpPr/>
            <p:nvPr/>
          </p:nvSpPr>
          <p:spPr>
            <a:xfrm>
              <a:off x="0" y="4457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499" name="Google Shape;499;p10"/>
            <p:cNvSpPr/>
            <p:nvPr/>
          </p:nvSpPr>
          <p:spPr>
            <a:xfrm>
              <a:off x="0" y="4114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0" name="Google Shape;500;p10"/>
            <p:cNvSpPr/>
            <p:nvPr/>
          </p:nvSpPr>
          <p:spPr>
            <a:xfrm>
              <a:off x="0" y="3771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1" name="Google Shape;501;p10"/>
            <p:cNvSpPr/>
            <p:nvPr/>
          </p:nvSpPr>
          <p:spPr>
            <a:xfrm>
              <a:off x="0" y="34290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2" name="Google Shape;502;p10"/>
            <p:cNvSpPr/>
            <p:nvPr/>
          </p:nvSpPr>
          <p:spPr>
            <a:xfrm>
              <a:off x="0" y="30861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3" name="Google Shape;503;p10"/>
            <p:cNvSpPr/>
            <p:nvPr/>
          </p:nvSpPr>
          <p:spPr>
            <a:xfrm>
              <a:off x="0" y="27432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4" name="Google Shape;504;p10"/>
            <p:cNvSpPr/>
            <p:nvPr/>
          </p:nvSpPr>
          <p:spPr>
            <a:xfrm>
              <a:off x="0" y="24003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5" name="Google Shape;505;p10"/>
            <p:cNvSpPr/>
            <p:nvPr/>
          </p:nvSpPr>
          <p:spPr>
            <a:xfrm>
              <a:off x="0" y="20574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6" name="Google Shape;506;p10"/>
            <p:cNvSpPr/>
            <p:nvPr/>
          </p:nvSpPr>
          <p:spPr>
            <a:xfrm>
              <a:off x="0" y="17145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7" name="Google Shape;507;p10"/>
            <p:cNvSpPr/>
            <p:nvPr/>
          </p:nvSpPr>
          <p:spPr>
            <a:xfrm>
              <a:off x="0" y="13716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8" name="Google Shape;508;p10"/>
            <p:cNvSpPr/>
            <p:nvPr/>
          </p:nvSpPr>
          <p:spPr>
            <a:xfrm>
              <a:off x="0" y="10287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09" name="Google Shape;509;p10"/>
            <p:cNvSpPr/>
            <p:nvPr/>
          </p:nvSpPr>
          <p:spPr>
            <a:xfrm>
              <a:off x="0" y="6858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0" name="Google Shape;510;p10"/>
            <p:cNvSpPr/>
            <p:nvPr/>
          </p:nvSpPr>
          <p:spPr>
            <a:xfrm>
              <a:off x="0" y="342900"/>
              <a:ext cx="12192000" cy="6350"/>
            </a:xfrm>
            <a:custGeom>
              <a:avLst/>
              <a:gdLst/>
              <a:ahLst/>
              <a:cxnLst/>
              <a:rect l="l" t="t" r="r" b="b"/>
              <a:pathLst>
                <a:path w="12192000" h="6350" extrusionOk="0">
                  <a:moveTo>
                    <a:pt x="0" y="0"/>
                  </a:moveTo>
                  <a:lnTo>
                    <a:pt x="12192000" y="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1" name="Google Shape;511;p10"/>
            <p:cNvSpPr/>
            <p:nvPr/>
          </p:nvSpPr>
          <p:spPr>
            <a:xfrm>
              <a:off x="118946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2" name="Google Shape;512;p10"/>
            <p:cNvSpPr/>
            <p:nvPr/>
          </p:nvSpPr>
          <p:spPr>
            <a:xfrm>
              <a:off x="1159725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3" name="Google Shape;513;p10"/>
            <p:cNvSpPr/>
            <p:nvPr/>
          </p:nvSpPr>
          <p:spPr>
            <a:xfrm>
              <a:off x="112998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4" name="Google Shape;514;p10"/>
            <p:cNvSpPr/>
            <p:nvPr/>
          </p:nvSpPr>
          <p:spPr>
            <a:xfrm>
              <a:off x="1100251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5" name="Google Shape;515;p10"/>
            <p:cNvSpPr/>
            <p:nvPr/>
          </p:nvSpPr>
          <p:spPr>
            <a:xfrm>
              <a:off x="107051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6" name="Google Shape;516;p10"/>
            <p:cNvSpPr/>
            <p:nvPr/>
          </p:nvSpPr>
          <p:spPr>
            <a:xfrm>
              <a:off x="1040777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7" name="Google Shape;517;p10"/>
            <p:cNvSpPr/>
            <p:nvPr/>
          </p:nvSpPr>
          <p:spPr>
            <a:xfrm>
              <a:off x="101104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8" name="Google Shape;518;p10"/>
            <p:cNvSpPr/>
            <p:nvPr/>
          </p:nvSpPr>
          <p:spPr>
            <a:xfrm>
              <a:off x="981309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19" name="Google Shape;519;p10"/>
            <p:cNvSpPr/>
            <p:nvPr/>
          </p:nvSpPr>
          <p:spPr>
            <a:xfrm>
              <a:off x="9515729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0" name="Google Shape;520;p10"/>
            <p:cNvSpPr/>
            <p:nvPr/>
          </p:nvSpPr>
          <p:spPr>
            <a:xfrm>
              <a:off x="921835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1" name="Google Shape;521;p10"/>
            <p:cNvSpPr/>
            <p:nvPr/>
          </p:nvSpPr>
          <p:spPr>
            <a:xfrm>
              <a:off x="8920988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2" name="Google Shape;522;p10"/>
            <p:cNvSpPr/>
            <p:nvPr/>
          </p:nvSpPr>
          <p:spPr>
            <a:xfrm>
              <a:off x="862361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3" name="Google Shape;523;p10"/>
            <p:cNvSpPr/>
            <p:nvPr/>
          </p:nvSpPr>
          <p:spPr>
            <a:xfrm>
              <a:off x="8326247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4" name="Google Shape;524;p10"/>
            <p:cNvSpPr/>
            <p:nvPr/>
          </p:nvSpPr>
          <p:spPr>
            <a:xfrm>
              <a:off x="80288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5" name="Google Shape;525;p10"/>
            <p:cNvSpPr/>
            <p:nvPr/>
          </p:nvSpPr>
          <p:spPr>
            <a:xfrm>
              <a:off x="773150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6" name="Google Shape;526;p10"/>
            <p:cNvSpPr/>
            <p:nvPr/>
          </p:nvSpPr>
          <p:spPr>
            <a:xfrm>
              <a:off x="74341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7" name="Google Shape;527;p10"/>
            <p:cNvSpPr/>
            <p:nvPr/>
          </p:nvSpPr>
          <p:spPr>
            <a:xfrm>
              <a:off x="713676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8" name="Google Shape;528;p10"/>
            <p:cNvSpPr/>
            <p:nvPr/>
          </p:nvSpPr>
          <p:spPr>
            <a:xfrm>
              <a:off x="68393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29" name="Google Shape;529;p10"/>
            <p:cNvSpPr/>
            <p:nvPr/>
          </p:nvSpPr>
          <p:spPr>
            <a:xfrm>
              <a:off x="654202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0" name="Google Shape;530;p10"/>
            <p:cNvSpPr/>
            <p:nvPr/>
          </p:nvSpPr>
          <p:spPr>
            <a:xfrm>
              <a:off x="62446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1" name="Google Shape;531;p10"/>
            <p:cNvSpPr/>
            <p:nvPr/>
          </p:nvSpPr>
          <p:spPr>
            <a:xfrm>
              <a:off x="594734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2" name="Google Shape;532;p10"/>
            <p:cNvSpPr/>
            <p:nvPr/>
          </p:nvSpPr>
          <p:spPr>
            <a:xfrm>
              <a:off x="5649976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3" name="Google Shape;533;p10"/>
            <p:cNvSpPr/>
            <p:nvPr/>
          </p:nvSpPr>
          <p:spPr>
            <a:xfrm>
              <a:off x="535260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4" name="Google Shape;534;p10"/>
            <p:cNvSpPr/>
            <p:nvPr/>
          </p:nvSpPr>
          <p:spPr>
            <a:xfrm>
              <a:off x="5055235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5" name="Google Shape;535;p10"/>
            <p:cNvSpPr/>
            <p:nvPr/>
          </p:nvSpPr>
          <p:spPr>
            <a:xfrm>
              <a:off x="475786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6" name="Google Shape;536;p10"/>
            <p:cNvSpPr/>
            <p:nvPr/>
          </p:nvSpPr>
          <p:spPr>
            <a:xfrm>
              <a:off x="4460494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7" name="Google Shape;537;p10"/>
            <p:cNvSpPr/>
            <p:nvPr/>
          </p:nvSpPr>
          <p:spPr>
            <a:xfrm>
              <a:off x="41631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8" name="Google Shape;538;p10"/>
            <p:cNvSpPr/>
            <p:nvPr/>
          </p:nvSpPr>
          <p:spPr>
            <a:xfrm>
              <a:off x="386575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39" name="Google Shape;539;p10"/>
            <p:cNvSpPr/>
            <p:nvPr/>
          </p:nvSpPr>
          <p:spPr>
            <a:xfrm>
              <a:off x="35683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0" name="Google Shape;540;p10"/>
            <p:cNvSpPr/>
            <p:nvPr/>
          </p:nvSpPr>
          <p:spPr>
            <a:xfrm>
              <a:off x="327101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1" name="Google Shape;541;p10"/>
            <p:cNvSpPr/>
            <p:nvPr/>
          </p:nvSpPr>
          <p:spPr>
            <a:xfrm>
              <a:off x="29736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2" name="Google Shape;542;p10"/>
            <p:cNvSpPr/>
            <p:nvPr/>
          </p:nvSpPr>
          <p:spPr>
            <a:xfrm>
              <a:off x="267627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3" name="Google Shape;543;p10"/>
            <p:cNvSpPr/>
            <p:nvPr/>
          </p:nvSpPr>
          <p:spPr>
            <a:xfrm>
              <a:off x="237890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4" name="Google Shape;544;p10"/>
            <p:cNvSpPr/>
            <p:nvPr/>
          </p:nvSpPr>
          <p:spPr>
            <a:xfrm>
              <a:off x="208153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5" name="Google Shape;545;p10"/>
            <p:cNvSpPr/>
            <p:nvPr/>
          </p:nvSpPr>
          <p:spPr>
            <a:xfrm>
              <a:off x="1784223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6" name="Google Shape;546;p10"/>
            <p:cNvSpPr/>
            <p:nvPr/>
          </p:nvSpPr>
          <p:spPr>
            <a:xfrm>
              <a:off x="148685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7" name="Google Shape;547;p10"/>
            <p:cNvSpPr/>
            <p:nvPr/>
          </p:nvSpPr>
          <p:spPr>
            <a:xfrm>
              <a:off x="1189482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8" name="Google Shape;548;p10"/>
            <p:cNvSpPr/>
            <p:nvPr/>
          </p:nvSpPr>
          <p:spPr>
            <a:xfrm>
              <a:off x="89211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49" name="Google Shape;549;p10"/>
            <p:cNvSpPr/>
            <p:nvPr/>
          </p:nvSpPr>
          <p:spPr>
            <a:xfrm>
              <a:off x="594741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550" name="Google Shape;550;p10"/>
            <p:cNvSpPr/>
            <p:nvPr/>
          </p:nvSpPr>
          <p:spPr>
            <a:xfrm>
              <a:off x="297370" y="0"/>
              <a:ext cx="6350" cy="6858000"/>
            </a:xfrm>
            <a:custGeom>
              <a:avLst/>
              <a:gdLst/>
              <a:ahLst/>
              <a:cxnLst/>
              <a:rect l="l" t="t" r="r" b="b"/>
              <a:pathLst>
                <a:path w="6350" h="6858000" extrusionOk="0">
                  <a:moveTo>
                    <a:pt x="0" y="0"/>
                  </a:moveTo>
                  <a:lnTo>
                    <a:pt x="0" y="6858000"/>
                  </a:lnTo>
                </a:path>
              </a:pathLst>
            </a:custGeom>
            <a:noFill/>
            <a:ln w="9525" cap="flat" cmpd="sng">
              <a:solidFill>
                <a:schemeClr val="accent6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  <p:sp>
        <p:nvSpPr>
          <p:cNvPr id="551" name="Google Shape;551;p10"/>
          <p:cNvSpPr txBox="1"/>
          <p:nvPr/>
        </p:nvSpPr>
        <p:spPr>
          <a:xfrm>
            <a:off x="2209933" y="1792527"/>
            <a:ext cx="25422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/>
          </a:p>
        </p:txBody>
      </p:sp>
      <p:sp>
        <p:nvSpPr>
          <p:cNvPr id="552" name="Google Shape;552;p10"/>
          <p:cNvSpPr/>
          <p:nvPr/>
        </p:nvSpPr>
        <p:spPr>
          <a:xfrm>
            <a:off x="-6000" y="0"/>
            <a:ext cx="9156000" cy="228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10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54" name="Google Shape;554;p10"/>
          <p:cNvSpPr/>
          <p:nvPr/>
        </p:nvSpPr>
        <p:spPr>
          <a:xfrm rot="5400000">
            <a:off x="82250" y="69300"/>
            <a:ext cx="104100" cy="900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720">
          <p15:clr>
            <a:srgbClr val="E46962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9.xml"/><Relationship Id="rId13" Type="http://schemas.openxmlformats.org/officeDocument/2006/relationships/slideLayout" Target="../slideLayouts/slideLayout44.xml"/><Relationship Id="rId18" Type="http://schemas.openxmlformats.org/officeDocument/2006/relationships/slideLayout" Target="../slideLayouts/slideLayout49.xml"/><Relationship Id="rId26" Type="http://schemas.openxmlformats.org/officeDocument/2006/relationships/slideLayout" Target="../slideLayouts/slideLayout57.xml"/><Relationship Id="rId3" Type="http://schemas.openxmlformats.org/officeDocument/2006/relationships/slideLayout" Target="../slideLayouts/slideLayout34.xml"/><Relationship Id="rId21" Type="http://schemas.openxmlformats.org/officeDocument/2006/relationships/slideLayout" Target="../slideLayouts/slideLayout52.xml"/><Relationship Id="rId7" Type="http://schemas.openxmlformats.org/officeDocument/2006/relationships/slideLayout" Target="../slideLayouts/slideLayout38.xml"/><Relationship Id="rId12" Type="http://schemas.openxmlformats.org/officeDocument/2006/relationships/slideLayout" Target="../slideLayouts/slideLayout43.xml"/><Relationship Id="rId17" Type="http://schemas.openxmlformats.org/officeDocument/2006/relationships/slideLayout" Target="../slideLayouts/slideLayout48.xml"/><Relationship Id="rId25" Type="http://schemas.openxmlformats.org/officeDocument/2006/relationships/slideLayout" Target="../slideLayouts/slideLayout56.xml"/><Relationship Id="rId2" Type="http://schemas.openxmlformats.org/officeDocument/2006/relationships/slideLayout" Target="../slideLayouts/slideLayout33.xml"/><Relationship Id="rId16" Type="http://schemas.openxmlformats.org/officeDocument/2006/relationships/slideLayout" Target="../slideLayouts/slideLayout47.xml"/><Relationship Id="rId20" Type="http://schemas.openxmlformats.org/officeDocument/2006/relationships/slideLayout" Target="../slideLayouts/slideLayout51.xml"/><Relationship Id="rId29" Type="http://schemas.openxmlformats.org/officeDocument/2006/relationships/slideLayout" Target="../slideLayouts/slideLayout60.xml"/><Relationship Id="rId1" Type="http://schemas.openxmlformats.org/officeDocument/2006/relationships/slideLayout" Target="../slideLayouts/slideLayout32.xml"/><Relationship Id="rId6" Type="http://schemas.openxmlformats.org/officeDocument/2006/relationships/slideLayout" Target="../slideLayouts/slideLayout37.xml"/><Relationship Id="rId11" Type="http://schemas.openxmlformats.org/officeDocument/2006/relationships/slideLayout" Target="../slideLayouts/slideLayout42.xml"/><Relationship Id="rId24" Type="http://schemas.openxmlformats.org/officeDocument/2006/relationships/slideLayout" Target="../slideLayouts/slideLayout55.xml"/><Relationship Id="rId32" Type="http://schemas.openxmlformats.org/officeDocument/2006/relationships/theme" Target="../theme/theme2.xml"/><Relationship Id="rId5" Type="http://schemas.openxmlformats.org/officeDocument/2006/relationships/slideLayout" Target="../slideLayouts/slideLayout36.xml"/><Relationship Id="rId15" Type="http://schemas.openxmlformats.org/officeDocument/2006/relationships/slideLayout" Target="../slideLayouts/slideLayout46.xml"/><Relationship Id="rId23" Type="http://schemas.openxmlformats.org/officeDocument/2006/relationships/slideLayout" Target="../slideLayouts/slideLayout54.xml"/><Relationship Id="rId28" Type="http://schemas.openxmlformats.org/officeDocument/2006/relationships/slideLayout" Target="../slideLayouts/slideLayout59.xml"/><Relationship Id="rId10" Type="http://schemas.openxmlformats.org/officeDocument/2006/relationships/slideLayout" Target="../slideLayouts/slideLayout41.xml"/><Relationship Id="rId19" Type="http://schemas.openxmlformats.org/officeDocument/2006/relationships/slideLayout" Target="../slideLayouts/slideLayout50.xml"/><Relationship Id="rId31" Type="http://schemas.openxmlformats.org/officeDocument/2006/relationships/slideLayout" Target="../slideLayouts/slideLayout62.xml"/><Relationship Id="rId4" Type="http://schemas.openxmlformats.org/officeDocument/2006/relationships/slideLayout" Target="../slideLayouts/slideLayout35.xml"/><Relationship Id="rId9" Type="http://schemas.openxmlformats.org/officeDocument/2006/relationships/slideLayout" Target="../slideLayouts/slideLayout40.xml"/><Relationship Id="rId14" Type="http://schemas.openxmlformats.org/officeDocument/2006/relationships/slideLayout" Target="../slideLayouts/slideLayout45.xml"/><Relationship Id="rId22" Type="http://schemas.openxmlformats.org/officeDocument/2006/relationships/slideLayout" Target="../slideLayouts/slideLayout53.xml"/><Relationship Id="rId27" Type="http://schemas.openxmlformats.org/officeDocument/2006/relationships/slideLayout" Target="../slideLayouts/slideLayout58.xml"/><Relationship Id="rId30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57925"/>
            <a:ext cx="6411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exend"/>
              <a:buNone/>
              <a:defRPr sz="4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1239450" y="2823325"/>
            <a:ext cx="3145800" cy="20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864">
          <p15:clr>
            <a:srgbClr val="E46962"/>
          </p15:clr>
        </p15:guide>
        <p15:guide id="6" pos="196">
          <p15:clr>
            <a:srgbClr val="E46962"/>
          </p15:clr>
        </p15:guide>
        <p15:guide id="7" orient="horz" pos="936">
          <p15:clr>
            <a:srgbClr val="E46962"/>
          </p15:clr>
        </p15:guide>
        <p15:guide id="8" orient="horz" pos="684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1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2" name="Google Shape;1862;p33"/>
          <p:cNvSpPr txBox="1">
            <a:spLocks noGrp="1"/>
          </p:cNvSpPr>
          <p:nvPr>
            <p:ph type="title"/>
          </p:nvPr>
        </p:nvSpPr>
        <p:spPr>
          <a:xfrm>
            <a:off x="311700" y="457925"/>
            <a:ext cx="6411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Lexend"/>
              <a:buNone/>
              <a:defRPr sz="4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exend"/>
              <a:buNone/>
              <a:defRPr sz="2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defRPr>
            </a:lvl9pPr>
          </a:lstStyle>
          <a:p>
            <a:endParaRPr/>
          </a:p>
        </p:txBody>
      </p:sp>
      <p:sp>
        <p:nvSpPr>
          <p:cNvPr id="1863" name="Google Shape;1863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64" name="Google Shape;1864;p33"/>
          <p:cNvSpPr txBox="1">
            <a:spLocks noGrp="1"/>
          </p:cNvSpPr>
          <p:nvPr>
            <p:ph type="body" idx="1"/>
          </p:nvPr>
        </p:nvSpPr>
        <p:spPr>
          <a:xfrm>
            <a:off x="1239450" y="2823325"/>
            <a:ext cx="3145800" cy="20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1pPr>
            <a:lvl2pPr marL="914400" lvl="1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2pPr>
            <a:lvl3pPr marL="1371600" lvl="2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3pPr>
            <a:lvl4pPr marL="1828800" lvl="3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4pPr>
            <a:lvl5pPr marL="2286000" lvl="4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5pPr>
            <a:lvl6pPr marL="2743200" lvl="5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6pPr>
            <a:lvl7pPr marL="3200400" lvl="6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●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7pPr>
            <a:lvl8pPr marL="3657600" lvl="7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○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8pPr>
            <a:lvl9pPr marL="4114800" lvl="8" indent="-279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Lexend Light"/>
              <a:buChar char="■"/>
              <a:defRPr sz="800">
                <a:solidFill>
                  <a:schemeClr val="dk1"/>
                </a:solidFill>
                <a:latin typeface="Lexend Light"/>
                <a:ea typeface="Lexend Light"/>
                <a:cs typeface="Lexend Light"/>
                <a:sym typeface="Lexen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  <p:sldLayoutId id="2147483698" r:id="rId20"/>
    <p:sldLayoutId id="2147483699" r:id="rId21"/>
    <p:sldLayoutId id="2147483700" r:id="rId22"/>
    <p:sldLayoutId id="2147483701" r:id="rId23"/>
    <p:sldLayoutId id="2147483702" r:id="rId24"/>
    <p:sldLayoutId id="2147483703" r:id="rId25"/>
    <p:sldLayoutId id="2147483704" r:id="rId26"/>
    <p:sldLayoutId id="2147483705" r:id="rId27"/>
    <p:sldLayoutId id="2147483706" r:id="rId28"/>
    <p:sldLayoutId id="2147483707" r:id="rId29"/>
    <p:sldLayoutId id="2147483708" r:id="rId30"/>
    <p:sldLayoutId id="2147483709" r:id="rId3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72">
          <p15:clr>
            <a:srgbClr val="E46962"/>
          </p15:clr>
        </p15:guide>
        <p15:guide id="2" pos="5688">
          <p15:clr>
            <a:srgbClr val="E46962"/>
          </p15:clr>
        </p15:guide>
        <p15:guide id="3" orient="horz" pos="72">
          <p15:clr>
            <a:srgbClr val="E46962"/>
          </p15:clr>
        </p15:guide>
        <p15:guide id="4" orient="horz" pos="3168">
          <p15:clr>
            <a:srgbClr val="E46962"/>
          </p15:clr>
        </p15:guide>
        <p15:guide id="5" orient="horz" pos="864">
          <p15:clr>
            <a:srgbClr val="E46962"/>
          </p15:clr>
        </p15:guide>
        <p15:guide id="6" pos="196">
          <p15:clr>
            <a:srgbClr val="E46962"/>
          </p15:clr>
        </p15:guide>
        <p15:guide id="7" orient="horz" pos="936">
          <p15:clr>
            <a:srgbClr val="E46962"/>
          </p15:clr>
        </p15:guide>
        <p15:guide id="8" orient="horz" pos="684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file/d/1LDZNxSFvlUY7EJdbMM6OWUCE0jwH0-i8/view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16.jpg"/><Relationship Id="rId4" Type="http://schemas.openxmlformats.org/officeDocument/2006/relationships/hyperlink" Target="http://drive.google.com/file/d/1LDZNxSFvlUY7EJdbMM6OWUCE0jwH0-i8/view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jpg"/><Relationship Id="rId5" Type="http://schemas.openxmlformats.org/officeDocument/2006/relationships/hyperlink" Target="http://drive.google.com/file/d/1jo94XXTonY0PON-dwa8u9LlLrNa8Hx7_/view" TargetMode="External"/><Relationship Id="rId4" Type="http://schemas.openxmlformats.org/officeDocument/2006/relationships/hyperlink" Target="https://drive.google.com/file/d/1jo94XXTonY0PON-dwa8u9LlLrNa8Hx7_/view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jpg"/><Relationship Id="rId5" Type="http://schemas.openxmlformats.org/officeDocument/2006/relationships/hyperlink" Target="http://drive.google.com/file/d/1NGrPUclXwMPeKnEx2EN0ip6_IfMHPrQj/view" TargetMode="External"/><Relationship Id="rId4" Type="http://schemas.openxmlformats.org/officeDocument/2006/relationships/hyperlink" Target="https://drive.google.com/file/d/1NGrPUclXwMPeKnEx2EN0ip6_IfMHPrQj/view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1" name="Google Shape;3721;p65"/>
          <p:cNvSpPr txBox="1">
            <a:spLocks noGrp="1"/>
          </p:cNvSpPr>
          <p:nvPr>
            <p:ph type="subTitle" idx="2"/>
          </p:nvPr>
        </p:nvSpPr>
        <p:spPr>
          <a:xfrm>
            <a:off x="293225" y="3443250"/>
            <a:ext cx="5136000" cy="68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Group 1: Chu-Chun Ku, Flavien Foreste, Mmesoma Udensi,</a:t>
            </a:r>
            <a:endParaRPr sz="1400"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Yi-Ting Lee, Yun-Shan Chung</a:t>
            </a:r>
            <a:endParaRPr sz="1400">
              <a:solidFill>
                <a:srgbClr val="2D3B45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/>
          </a:p>
        </p:txBody>
      </p:sp>
      <p:sp>
        <p:nvSpPr>
          <p:cNvPr id="3722" name="Google Shape;3722;p65"/>
          <p:cNvSpPr txBox="1">
            <a:spLocks noGrp="1"/>
          </p:cNvSpPr>
          <p:nvPr>
            <p:ph type="title"/>
          </p:nvPr>
        </p:nvSpPr>
        <p:spPr>
          <a:xfrm>
            <a:off x="208725" y="801375"/>
            <a:ext cx="8325600" cy="20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200" b="1"/>
              <a:t>Final project: </a:t>
            </a:r>
            <a:br>
              <a:rPr lang="en" sz="3200" b="1"/>
            </a:br>
            <a:r>
              <a:rPr lang="en" sz="2800" b="1"/>
              <a:t>Big Data Pipeline - Intelligent Job Matching with Real-Time ML Inference on AWS</a:t>
            </a:r>
            <a:endParaRPr sz="28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3200" b="1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/>
              <a:t>Streamlining recruitment with automated ML-driven talent recommendations</a:t>
            </a:r>
            <a:endParaRPr sz="1400"/>
          </a:p>
        </p:txBody>
      </p:sp>
      <p:grpSp>
        <p:nvGrpSpPr>
          <p:cNvPr id="3723" name="Google Shape;3723;p65"/>
          <p:cNvGrpSpPr/>
          <p:nvPr/>
        </p:nvGrpSpPr>
        <p:grpSpPr>
          <a:xfrm>
            <a:off x="5519061" y="3178044"/>
            <a:ext cx="3255228" cy="1400653"/>
            <a:chOff x="2267909" y="2831175"/>
            <a:chExt cx="4608193" cy="1982804"/>
          </a:xfrm>
        </p:grpSpPr>
        <p:grpSp>
          <p:nvGrpSpPr>
            <p:cNvPr id="3724" name="Google Shape;3724;p65"/>
            <p:cNvGrpSpPr/>
            <p:nvPr/>
          </p:nvGrpSpPr>
          <p:grpSpPr>
            <a:xfrm>
              <a:off x="2267909" y="3080044"/>
              <a:ext cx="4608193" cy="1733935"/>
              <a:chOff x="5485193" y="340487"/>
              <a:chExt cx="3462464" cy="1302829"/>
            </a:xfrm>
          </p:grpSpPr>
          <p:sp>
            <p:nvSpPr>
              <p:cNvPr id="3725" name="Google Shape;3725;p65"/>
              <p:cNvSpPr/>
              <p:nvPr/>
            </p:nvSpPr>
            <p:spPr>
              <a:xfrm>
                <a:off x="5485193" y="340487"/>
                <a:ext cx="3462464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3462464" h="1296479" extrusionOk="0">
                    <a:moveTo>
                      <a:pt x="0" y="0"/>
                    </a:moveTo>
                    <a:lnTo>
                      <a:pt x="3462464" y="0"/>
                    </a:lnTo>
                    <a:lnTo>
                      <a:pt x="3462464" y="1296480"/>
                    </a:lnTo>
                    <a:lnTo>
                      <a:pt x="0" y="129648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26" name="Google Shape;3726;p65"/>
              <p:cNvSpPr/>
              <p:nvPr/>
            </p:nvSpPr>
            <p:spPr>
              <a:xfrm>
                <a:off x="7840218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27" name="Google Shape;3727;p65"/>
              <p:cNvSpPr/>
              <p:nvPr/>
            </p:nvSpPr>
            <p:spPr>
              <a:xfrm>
                <a:off x="8024812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28" name="Google Shape;3728;p65"/>
              <p:cNvSpPr/>
              <p:nvPr/>
            </p:nvSpPr>
            <p:spPr>
              <a:xfrm>
                <a:off x="8209343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29" name="Google Shape;3729;p65"/>
              <p:cNvSpPr/>
              <p:nvPr/>
            </p:nvSpPr>
            <p:spPr>
              <a:xfrm>
                <a:off x="8393938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30" name="Google Shape;3730;p65"/>
              <p:cNvSpPr/>
              <p:nvPr/>
            </p:nvSpPr>
            <p:spPr>
              <a:xfrm>
                <a:off x="8578532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31" name="Google Shape;3731;p65"/>
              <p:cNvSpPr/>
              <p:nvPr/>
            </p:nvSpPr>
            <p:spPr>
              <a:xfrm>
                <a:off x="8763063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32" name="Google Shape;3732;p65"/>
              <p:cNvSpPr/>
              <p:nvPr/>
            </p:nvSpPr>
            <p:spPr>
              <a:xfrm>
                <a:off x="6755003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33" name="Google Shape;3733;p65"/>
              <p:cNvSpPr/>
              <p:nvPr/>
            </p:nvSpPr>
            <p:spPr>
              <a:xfrm>
                <a:off x="6939597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34" name="Google Shape;3734;p65"/>
              <p:cNvSpPr/>
              <p:nvPr/>
            </p:nvSpPr>
            <p:spPr>
              <a:xfrm>
                <a:off x="7124128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35" name="Google Shape;3735;p65"/>
              <p:cNvSpPr/>
              <p:nvPr/>
            </p:nvSpPr>
            <p:spPr>
              <a:xfrm>
                <a:off x="7308723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36" name="Google Shape;3736;p65"/>
              <p:cNvSpPr/>
              <p:nvPr/>
            </p:nvSpPr>
            <p:spPr>
              <a:xfrm>
                <a:off x="7493317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37" name="Google Shape;3737;p65"/>
              <p:cNvSpPr/>
              <p:nvPr/>
            </p:nvSpPr>
            <p:spPr>
              <a:xfrm>
                <a:off x="7677911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38" name="Google Shape;3738;p65"/>
              <p:cNvSpPr/>
              <p:nvPr/>
            </p:nvSpPr>
            <p:spPr>
              <a:xfrm>
                <a:off x="5669788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39" name="Google Shape;3739;p65"/>
              <p:cNvSpPr/>
              <p:nvPr/>
            </p:nvSpPr>
            <p:spPr>
              <a:xfrm>
                <a:off x="5854382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40" name="Google Shape;3740;p65"/>
              <p:cNvSpPr/>
              <p:nvPr/>
            </p:nvSpPr>
            <p:spPr>
              <a:xfrm>
                <a:off x="6038977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41" name="Google Shape;3741;p65"/>
              <p:cNvSpPr/>
              <p:nvPr/>
            </p:nvSpPr>
            <p:spPr>
              <a:xfrm>
                <a:off x="6223508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42" name="Google Shape;3742;p65"/>
              <p:cNvSpPr/>
              <p:nvPr/>
            </p:nvSpPr>
            <p:spPr>
              <a:xfrm>
                <a:off x="6408102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43" name="Google Shape;3743;p65"/>
              <p:cNvSpPr/>
              <p:nvPr/>
            </p:nvSpPr>
            <p:spPr>
              <a:xfrm>
                <a:off x="6592697" y="340487"/>
                <a:ext cx="6350" cy="1296479"/>
              </a:xfrm>
              <a:custGeom>
                <a:avLst/>
                <a:gdLst/>
                <a:ahLst/>
                <a:cxnLst/>
                <a:rect l="l" t="t" r="r" b="b"/>
                <a:pathLst>
                  <a:path w="6350" h="1296479" extrusionOk="0">
                    <a:moveTo>
                      <a:pt x="0" y="0"/>
                    </a:moveTo>
                    <a:lnTo>
                      <a:pt x="0" y="129648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44" name="Google Shape;3744;p65"/>
              <p:cNvSpPr/>
              <p:nvPr/>
            </p:nvSpPr>
            <p:spPr>
              <a:xfrm>
                <a:off x="5485193" y="525653"/>
                <a:ext cx="3462464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462464" h="6350" extrusionOk="0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45" name="Google Shape;3745;p65"/>
              <p:cNvSpPr/>
              <p:nvPr/>
            </p:nvSpPr>
            <p:spPr>
              <a:xfrm>
                <a:off x="5485193" y="1451737"/>
                <a:ext cx="3462464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462464" h="6350" extrusionOk="0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46" name="Google Shape;3746;p65"/>
              <p:cNvSpPr/>
              <p:nvPr/>
            </p:nvSpPr>
            <p:spPr>
              <a:xfrm>
                <a:off x="5485193" y="1636966"/>
                <a:ext cx="3462464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462464" h="6350" extrusionOk="0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47" name="Google Shape;3747;p65"/>
              <p:cNvSpPr/>
              <p:nvPr/>
            </p:nvSpPr>
            <p:spPr>
              <a:xfrm>
                <a:off x="5485193" y="1266507"/>
                <a:ext cx="3462464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462464" h="6350" extrusionOk="0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48" name="Google Shape;3748;p65"/>
              <p:cNvSpPr/>
              <p:nvPr/>
            </p:nvSpPr>
            <p:spPr>
              <a:xfrm>
                <a:off x="5485193" y="1081278"/>
                <a:ext cx="3462464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462464" h="6350" extrusionOk="0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49" name="Google Shape;3749;p65"/>
              <p:cNvSpPr/>
              <p:nvPr/>
            </p:nvSpPr>
            <p:spPr>
              <a:xfrm>
                <a:off x="5485193" y="896112"/>
                <a:ext cx="3462464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462464" h="6350" extrusionOk="0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3750" name="Google Shape;3750;p65"/>
              <p:cNvSpPr/>
              <p:nvPr/>
            </p:nvSpPr>
            <p:spPr>
              <a:xfrm>
                <a:off x="5485193" y="710882"/>
                <a:ext cx="3462464" cy="6350"/>
              </a:xfrm>
              <a:custGeom>
                <a:avLst/>
                <a:gdLst/>
                <a:ahLst/>
                <a:cxnLst/>
                <a:rect l="l" t="t" r="r" b="b"/>
                <a:pathLst>
                  <a:path w="3462464" h="6350" extrusionOk="0">
                    <a:moveTo>
                      <a:pt x="0" y="0"/>
                    </a:moveTo>
                    <a:lnTo>
                      <a:pt x="3462464" y="0"/>
                    </a:lnTo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sp>
          <p:nvSpPr>
            <p:cNvPr id="3751" name="Google Shape;3751;p65"/>
            <p:cNvSpPr/>
            <p:nvPr/>
          </p:nvSpPr>
          <p:spPr>
            <a:xfrm>
              <a:off x="2764500" y="3326025"/>
              <a:ext cx="1195167" cy="737592"/>
            </a:xfrm>
            <a:custGeom>
              <a:avLst/>
              <a:gdLst/>
              <a:ahLst/>
              <a:cxnLst/>
              <a:rect l="l" t="t" r="r" b="b"/>
              <a:pathLst>
                <a:path w="922909" h="555625" extrusionOk="0">
                  <a:moveTo>
                    <a:pt x="0" y="0"/>
                  </a:moveTo>
                  <a:lnTo>
                    <a:pt x="922909" y="0"/>
                  </a:lnTo>
                  <a:lnTo>
                    <a:pt x="922909" y="555625"/>
                  </a:lnTo>
                  <a:lnTo>
                    <a:pt x="0" y="55562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52" name="Google Shape;3752;p65"/>
            <p:cNvSpPr/>
            <p:nvPr/>
          </p:nvSpPr>
          <p:spPr>
            <a:xfrm>
              <a:off x="5406200" y="2831175"/>
              <a:ext cx="974139" cy="985252"/>
            </a:xfrm>
            <a:custGeom>
              <a:avLst/>
              <a:gdLst/>
              <a:ahLst/>
              <a:cxnLst/>
              <a:rect l="l" t="t" r="r" b="b"/>
              <a:pathLst>
                <a:path w="740790" h="740791" extrusionOk="0">
                  <a:moveTo>
                    <a:pt x="740791" y="370395"/>
                  </a:moveTo>
                  <a:cubicBezTo>
                    <a:pt x="740791" y="574959"/>
                    <a:pt x="574959" y="740791"/>
                    <a:pt x="370396" y="740791"/>
                  </a:cubicBezTo>
                  <a:cubicBezTo>
                    <a:pt x="165832" y="740791"/>
                    <a:pt x="0" y="574959"/>
                    <a:pt x="0" y="370395"/>
                  </a:cubicBezTo>
                  <a:cubicBezTo>
                    <a:pt x="0" y="165832"/>
                    <a:pt x="165832" y="0"/>
                    <a:pt x="370396" y="0"/>
                  </a:cubicBezTo>
                  <a:cubicBezTo>
                    <a:pt x="574959" y="0"/>
                    <a:pt x="740791" y="165832"/>
                    <a:pt x="740791" y="37039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sp>
          <p:nvSpPr>
            <p:cNvPr id="3753" name="Google Shape;3753;p65"/>
            <p:cNvSpPr/>
            <p:nvPr/>
          </p:nvSpPr>
          <p:spPr>
            <a:xfrm>
              <a:off x="4203775" y="3816425"/>
              <a:ext cx="736446" cy="738062"/>
            </a:xfrm>
            <a:custGeom>
              <a:avLst/>
              <a:gdLst/>
              <a:ahLst/>
              <a:cxnLst/>
              <a:rect l="l" t="t" r="r" b="b"/>
              <a:pathLst>
                <a:path w="553719" h="581151" extrusionOk="0">
                  <a:moveTo>
                    <a:pt x="553720" y="581152"/>
                  </a:moveTo>
                  <a:lnTo>
                    <a:pt x="0" y="581152"/>
                  </a:lnTo>
                  <a:lnTo>
                    <a:pt x="0" y="0"/>
                  </a:lnTo>
                  <a:lnTo>
                    <a:pt x="553720" y="58115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1" name="Google Shape;3881;p74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Final outputs</a:t>
            </a:r>
            <a:endParaRPr sz="2400"/>
          </a:p>
        </p:txBody>
      </p:sp>
      <p:graphicFrame>
        <p:nvGraphicFramePr>
          <p:cNvPr id="3882" name="Google Shape;3882;p74"/>
          <p:cNvGraphicFramePr/>
          <p:nvPr/>
        </p:nvGraphicFramePr>
        <p:xfrm>
          <a:off x="300700" y="895500"/>
          <a:ext cx="8542600" cy="3762425"/>
        </p:xfrm>
        <a:graphic>
          <a:graphicData uri="http://schemas.openxmlformats.org/drawingml/2006/table">
            <a:tbl>
              <a:tblPr>
                <a:noFill/>
                <a:tableStyleId>{B5036B58-C563-45CE-B512-73FD0B44CCD4}</a:tableStyleId>
              </a:tblPr>
              <a:tblGrid>
                <a:gridCol w="2135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356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35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356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20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Files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Description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Source / Generation Process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Purpose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8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cleaned_jobs.csv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Cleaned and merged job dataset (job_title, job_skills, etc.)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Generated by </a:t>
                      </a:r>
                      <a: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job_data_cleaner_lambda</a:t>
                      </a: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 from raw LinkedIn datasets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Base dataset used for ML model training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78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sampled_jobs.csv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Filtered and sampled job records (only frequent titles kept)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Processed in Google Colab, sampled from cleaned_jobs.csv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Actual training dataset used for ML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311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job_title_model_v4.pkl</a:t>
                      </a:r>
                      <a:b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</a:br>
                      <a: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skill_binarizer_v4.pkl</a:t>
                      </a:r>
                      <a:b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</a:br>
                      <a: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model_v6.tar.gz</a:t>
                      </a:r>
                      <a:b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</a:br>
                      <a: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inference6.py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Trained ML model, feature encoder, and inference code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Created in SageMaker Notebook, then uploaded to S3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Used for deployment to SageMaker Endpoint for predictions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250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predictions/{timestamp}.csv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Per-candidate prediction results (one file per job_id)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Written by </a:t>
                      </a:r>
                      <a: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predict_lambda</a:t>
                      </a: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 after inference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Individual prediction records for logging and traceability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8075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all_predictions-{timestamp}.csv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Aggregated prediction results (full dataset)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Generated by </a:t>
                      </a:r>
                      <a:r>
                        <a:rPr lang="en" sz="1000">
                          <a:solidFill>
                            <a:srgbClr val="188038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sync_predictions_lambda</a:t>
                      </a: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 from all DynamoDB records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Used for Glue crawler and Athena queries/analysis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7" name="Google Shape;3887;p75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Visualizations &amp; Insights</a:t>
            </a:r>
            <a:endParaRPr sz="2400"/>
          </a:p>
        </p:txBody>
      </p:sp>
      <p:pic>
        <p:nvPicPr>
          <p:cNvPr id="3888" name="Google Shape;3888;p75"/>
          <p:cNvPicPr preferRelativeResize="0"/>
          <p:nvPr/>
        </p:nvPicPr>
        <p:blipFill rotWithShape="1">
          <a:blip r:embed="rId3">
            <a:alphaModFix/>
          </a:blip>
          <a:srcRect l="23259" t="7407"/>
          <a:stretch/>
        </p:blipFill>
        <p:spPr>
          <a:xfrm>
            <a:off x="114300" y="778275"/>
            <a:ext cx="4621575" cy="36032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889" name="Google Shape;3889;p75"/>
          <p:cNvPicPr preferRelativeResize="0"/>
          <p:nvPr/>
        </p:nvPicPr>
        <p:blipFill rotWithShape="1">
          <a:blip r:embed="rId4">
            <a:alphaModFix/>
          </a:blip>
          <a:srcRect l="23263" t="7723" r="11990"/>
          <a:stretch/>
        </p:blipFill>
        <p:spPr>
          <a:xfrm>
            <a:off x="4857525" y="1279235"/>
            <a:ext cx="4124400" cy="3798565"/>
          </a:xfrm>
          <a:prstGeom prst="rect">
            <a:avLst/>
          </a:prstGeom>
          <a:noFill/>
          <a:ln>
            <a:noFill/>
          </a:ln>
        </p:spPr>
      </p:pic>
      <p:sp>
        <p:nvSpPr>
          <p:cNvPr id="3890" name="Google Shape;3890;p75"/>
          <p:cNvSpPr/>
          <p:nvPr/>
        </p:nvSpPr>
        <p:spPr>
          <a:xfrm>
            <a:off x="114350" y="1638150"/>
            <a:ext cx="4621500" cy="933600"/>
          </a:xfrm>
          <a:prstGeom prst="snip1Rect">
            <a:avLst>
              <a:gd name="adj" fmla="val 16667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Top Expected Titles by Candidates</a:t>
            </a:r>
            <a:endParaRPr sz="11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06999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exend"/>
              <a:buChar char="-"/>
            </a:pPr>
            <a:r>
              <a:rPr lang="en" sz="11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Identify in-demand roles based on expected titles</a:t>
            </a:r>
            <a:endParaRPr sz="11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exend"/>
              <a:buChar char="-"/>
            </a:pPr>
            <a:r>
              <a:rPr lang="en" sz="11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Helps recruiters understand job preference trends</a:t>
            </a:r>
            <a:endParaRPr sz="11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exend"/>
              <a:buChar char="-"/>
            </a:pPr>
            <a:r>
              <a:rPr lang="en" sz="11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Useful for setting performance targets</a:t>
            </a:r>
            <a:endParaRPr>
              <a:solidFill>
                <a:srgbClr val="FFFFFF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91" name="Google Shape;3891;p75"/>
          <p:cNvSpPr/>
          <p:nvPr/>
        </p:nvSpPr>
        <p:spPr>
          <a:xfrm>
            <a:off x="4857525" y="2119450"/>
            <a:ext cx="4124400" cy="1023600"/>
          </a:xfrm>
          <a:prstGeom prst="snip1Rect">
            <a:avLst>
              <a:gd name="adj" fmla="val 16667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Most Common Job Skills</a:t>
            </a:r>
            <a:endParaRPr sz="11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06999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exend"/>
              <a:buChar char="-"/>
            </a:pPr>
            <a:r>
              <a:rPr lang="en" sz="11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Reveals market skill trends</a:t>
            </a:r>
            <a:endParaRPr sz="11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exend"/>
              <a:buChar char="-"/>
            </a:pPr>
            <a:r>
              <a:rPr lang="en" sz="11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Informs salary benchmarks for high-demand skills</a:t>
            </a:r>
            <a:endParaRPr sz="11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exend"/>
              <a:buChar char="-"/>
            </a:pPr>
            <a:r>
              <a:rPr lang="en" sz="11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Helps tailor job requirements &amp; training programs</a:t>
            </a:r>
            <a:endParaRPr sz="11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6" name="Google Shape;3896;p76"/>
          <p:cNvPicPr preferRelativeResize="0"/>
          <p:nvPr/>
        </p:nvPicPr>
        <p:blipFill rotWithShape="1">
          <a:blip r:embed="rId3">
            <a:alphaModFix/>
          </a:blip>
          <a:srcRect l="23256" t="16275" r="15446"/>
          <a:stretch/>
        </p:blipFill>
        <p:spPr>
          <a:xfrm>
            <a:off x="114300" y="933450"/>
            <a:ext cx="4621500" cy="360702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897" name="Google Shape;3897;p76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Visualizations &amp; Insights</a:t>
            </a:r>
            <a:endParaRPr sz="2400"/>
          </a:p>
        </p:txBody>
      </p:sp>
      <p:sp>
        <p:nvSpPr>
          <p:cNvPr id="3898" name="Google Shape;3898;p76"/>
          <p:cNvSpPr/>
          <p:nvPr/>
        </p:nvSpPr>
        <p:spPr>
          <a:xfrm>
            <a:off x="114300" y="1895325"/>
            <a:ext cx="4621500" cy="933600"/>
          </a:xfrm>
          <a:prstGeom prst="snip1Rect">
            <a:avLst>
              <a:gd name="adj" fmla="val 16667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Most Predicted Job Titles</a:t>
            </a:r>
            <a:endParaRPr sz="11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06999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exend"/>
              <a:buChar char="-"/>
            </a:pPr>
            <a:r>
              <a:rPr lang="en" sz="11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Shows which roles are most frequently recommended by the model</a:t>
            </a:r>
            <a:endParaRPr sz="11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exend"/>
              <a:buChar char="-"/>
            </a:pPr>
            <a:r>
              <a:rPr lang="en" sz="11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Helps prioritize talent pools for popular positions</a:t>
            </a:r>
            <a:endParaRPr sz="11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3899" name="Google Shape;3899;p76"/>
          <p:cNvPicPr preferRelativeResize="0"/>
          <p:nvPr/>
        </p:nvPicPr>
        <p:blipFill rotWithShape="1">
          <a:blip r:embed="rId4">
            <a:alphaModFix/>
          </a:blip>
          <a:srcRect l="23254" t="14842" r="1827"/>
          <a:stretch/>
        </p:blipFill>
        <p:spPr>
          <a:xfrm>
            <a:off x="4686300" y="1831550"/>
            <a:ext cx="4410225" cy="319765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900" name="Google Shape;3900;p76"/>
          <p:cNvSpPr/>
          <p:nvPr/>
        </p:nvSpPr>
        <p:spPr>
          <a:xfrm>
            <a:off x="4686263" y="2400300"/>
            <a:ext cx="4410300" cy="933600"/>
          </a:xfrm>
          <a:prstGeom prst="snip1Rect">
            <a:avLst>
              <a:gd name="adj" fmla="val 16667"/>
            </a:avLst>
          </a:prstGeom>
          <a:solidFill>
            <a:srgbClr val="999999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Highest Matching Scores</a:t>
            </a:r>
            <a:endParaRPr sz="1100" b="1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06999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exend"/>
              <a:buChar char="-"/>
            </a:pPr>
            <a:r>
              <a:rPr lang="en" sz="11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Highlights best-fit candidates for their desired roles</a:t>
            </a:r>
            <a:endParaRPr sz="11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06999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Lexend"/>
              <a:buChar char="-"/>
            </a:pPr>
            <a:r>
              <a:rPr lang="en" sz="1100">
                <a:solidFill>
                  <a:srgbClr val="FFFFFF"/>
                </a:solidFill>
                <a:latin typeface="Lexend"/>
                <a:ea typeface="Lexend"/>
                <a:cs typeface="Lexend"/>
                <a:sym typeface="Lexend"/>
              </a:rPr>
              <a:t>Enables faster outreach and better-quality matches for recruiters</a:t>
            </a:r>
            <a:endParaRPr sz="1100">
              <a:solidFill>
                <a:srgbClr val="FFFFFF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5" name="Google Shape;3905;p77"/>
          <p:cNvSpPr/>
          <p:nvPr/>
        </p:nvSpPr>
        <p:spPr>
          <a:xfrm>
            <a:off x="327150" y="338825"/>
            <a:ext cx="8438400" cy="8925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06" name="Google Shape;3906;p77"/>
          <p:cNvGrpSpPr/>
          <p:nvPr/>
        </p:nvGrpSpPr>
        <p:grpSpPr>
          <a:xfrm>
            <a:off x="8079707" y="714108"/>
            <a:ext cx="492508" cy="517219"/>
            <a:chOff x="6684050" y="721788"/>
            <a:chExt cx="429650" cy="431375"/>
          </a:xfrm>
        </p:grpSpPr>
        <p:sp>
          <p:nvSpPr>
            <p:cNvPr id="3907" name="Google Shape;3907;p77"/>
            <p:cNvSpPr/>
            <p:nvPr/>
          </p:nvSpPr>
          <p:spPr>
            <a:xfrm>
              <a:off x="6684050" y="721788"/>
              <a:ext cx="342900" cy="3429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08" name="Google Shape;3908;p77"/>
            <p:cNvCxnSpPr/>
            <p:nvPr/>
          </p:nvCxnSpPr>
          <p:spPr>
            <a:xfrm>
              <a:off x="6973000" y="1012463"/>
              <a:ext cx="140700" cy="140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09" name="Google Shape;3909;p77"/>
          <p:cNvSpPr txBox="1">
            <a:spLocks noGrp="1"/>
          </p:cNvSpPr>
          <p:nvPr>
            <p:ph type="title" idx="4294967295"/>
          </p:nvPr>
        </p:nvSpPr>
        <p:spPr>
          <a:xfrm>
            <a:off x="658925" y="498725"/>
            <a:ext cx="7313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What Recruiters and Analysts Can Learn</a:t>
            </a:r>
            <a:endParaRPr sz="2800"/>
          </a:p>
        </p:txBody>
      </p:sp>
      <p:sp>
        <p:nvSpPr>
          <p:cNvPr id="3910" name="Google Shape;3910;p77"/>
          <p:cNvSpPr txBox="1"/>
          <p:nvPr/>
        </p:nvSpPr>
        <p:spPr>
          <a:xfrm>
            <a:off x="7234525" y="-78150"/>
            <a:ext cx="1972500" cy="38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Key Business Insights</a:t>
            </a:r>
            <a:endParaRPr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911" name="Google Shape;3911;p77"/>
          <p:cNvSpPr/>
          <p:nvPr/>
        </p:nvSpPr>
        <p:spPr>
          <a:xfrm>
            <a:off x="57450" y="1371600"/>
            <a:ext cx="2958900" cy="3657600"/>
          </a:xfrm>
          <a:prstGeom prst="roundRect">
            <a:avLst>
              <a:gd name="adj" fmla="val 16667"/>
            </a:avLst>
          </a:prstGeom>
          <a:solidFill>
            <a:srgbClr val="F4CC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exend"/>
                <a:ea typeface="Lexend"/>
                <a:cs typeface="Lexend"/>
                <a:sym typeface="Lexend"/>
              </a:rPr>
              <a:t>Insight 1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Skill Distribution Reflects Market Trends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exend"/>
                <a:ea typeface="Lexend"/>
                <a:cs typeface="Lexend"/>
                <a:sym typeface="Lexend"/>
              </a:rPr>
              <a:t>- Implication: 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High industry demand across sectors, (eg. Python, AWS, Project Management)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exend"/>
                <a:ea typeface="Lexend"/>
                <a:cs typeface="Lexend"/>
                <a:sym typeface="Lexend"/>
              </a:rPr>
              <a:t>- Application: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&gt; HR can prioritize these in job descriptions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&gt; Guides training focus and salary benchmarks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912" name="Google Shape;3912;p77"/>
          <p:cNvSpPr/>
          <p:nvPr/>
        </p:nvSpPr>
        <p:spPr>
          <a:xfrm>
            <a:off x="6127650" y="1371600"/>
            <a:ext cx="2958900" cy="3657600"/>
          </a:xfrm>
          <a:prstGeom prst="roundRect">
            <a:avLst>
              <a:gd name="adj" fmla="val 16667"/>
            </a:avLst>
          </a:prstGeom>
          <a:solidFill>
            <a:srgbClr val="D9EAD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exend"/>
                <a:ea typeface="Lexend"/>
                <a:cs typeface="Lexend"/>
                <a:sym typeface="Lexend"/>
              </a:rPr>
              <a:t>Insight 3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Fully Automated, Real-Time Pipeline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exend"/>
                <a:ea typeface="Lexend"/>
                <a:cs typeface="Lexend"/>
                <a:sym typeface="Lexend"/>
              </a:rPr>
              <a:t>- Output: 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Real-time prediction + match score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exend"/>
                <a:ea typeface="Lexend"/>
                <a:cs typeface="Lexend"/>
                <a:sym typeface="Lexend"/>
              </a:rPr>
              <a:t>- Benefit: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&gt; Auto-stored in DynamoDB and S3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&gt; System remains scalable and responsive under growth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913" name="Google Shape;3913;p77"/>
          <p:cNvSpPr/>
          <p:nvPr/>
        </p:nvSpPr>
        <p:spPr>
          <a:xfrm>
            <a:off x="3006450" y="1371600"/>
            <a:ext cx="3121200" cy="3657600"/>
          </a:xfrm>
          <a:prstGeom prst="roundRect">
            <a:avLst>
              <a:gd name="adj" fmla="val 16667"/>
            </a:avLst>
          </a:prstGeom>
          <a:solidFill>
            <a:srgbClr val="FFF2CC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exend"/>
                <a:ea typeface="Lexend"/>
                <a:cs typeface="Lexend"/>
                <a:sym typeface="Lexend"/>
              </a:rPr>
              <a:t>Insight 2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 "Office Manager" Prediction Dominance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exend"/>
                <a:ea typeface="Lexend"/>
                <a:cs typeface="Lexend"/>
                <a:sym typeface="Lexend"/>
              </a:rPr>
              <a:t>- Issue: 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Disproportionate predictions toward "Office Manager"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exend"/>
                <a:ea typeface="Lexend"/>
                <a:cs typeface="Lexend"/>
                <a:sym typeface="Lexend"/>
              </a:rPr>
              <a:t>- Cause: </a:t>
            </a: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Likely due to imbalanced training data or broad job title variations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Lexend"/>
                <a:ea typeface="Lexend"/>
                <a:cs typeface="Lexend"/>
                <a:sym typeface="Lexend"/>
              </a:rPr>
              <a:t>- Next Step:</a:t>
            </a:r>
            <a:endParaRPr b="1"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&gt; Rebalance training samples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exend Light"/>
                <a:ea typeface="Lexend Light"/>
                <a:cs typeface="Lexend Light"/>
                <a:sym typeface="Lexend Light"/>
              </a:rPr>
              <a:t>&gt; Improve title standardization</a:t>
            </a: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8" name="Google Shape;3918;p78"/>
          <p:cNvSpPr/>
          <p:nvPr/>
        </p:nvSpPr>
        <p:spPr>
          <a:xfrm>
            <a:off x="327150" y="338825"/>
            <a:ext cx="6813300" cy="8925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19" name="Google Shape;3919;p78"/>
          <p:cNvGrpSpPr/>
          <p:nvPr/>
        </p:nvGrpSpPr>
        <p:grpSpPr>
          <a:xfrm>
            <a:off x="6632175" y="797988"/>
            <a:ext cx="429650" cy="431375"/>
            <a:chOff x="6684050" y="721788"/>
            <a:chExt cx="429650" cy="431375"/>
          </a:xfrm>
        </p:grpSpPr>
        <p:sp>
          <p:nvSpPr>
            <p:cNvPr id="3920" name="Google Shape;3920;p78"/>
            <p:cNvSpPr/>
            <p:nvPr/>
          </p:nvSpPr>
          <p:spPr>
            <a:xfrm>
              <a:off x="6684050" y="721788"/>
              <a:ext cx="342900" cy="3429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21" name="Google Shape;3921;p78"/>
            <p:cNvCxnSpPr/>
            <p:nvPr/>
          </p:nvCxnSpPr>
          <p:spPr>
            <a:xfrm>
              <a:off x="6973000" y="1012463"/>
              <a:ext cx="140700" cy="140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22" name="Google Shape;3922;p78"/>
          <p:cNvSpPr txBox="1">
            <a:spLocks noGrp="1"/>
          </p:cNvSpPr>
          <p:nvPr>
            <p:ph type="title" idx="4294967295"/>
          </p:nvPr>
        </p:nvSpPr>
        <p:spPr>
          <a:xfrm>
            <a:off x="817100" y="481700"/>
            <a:ext cx="5507400" cy="6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Challenges &amp; Solutions</a:t>
            </a:r>
            <a:endParaRPr sz="3600"/>
          </a:p>
        </p:txBody>
      </p:sp>
      <p:graphicFrame>
        <p:nvGraphicFramePr>
          <p:cNvPr id="3923" name="Google Shape;3923;p78"/>
          <p:cNvGraphicFramePr/>
          <p:nvPr/>
        </p:nvGraphicFramePr>
        <p:xfrm>
          <a:off x="656888" y="1748375"/>
          <a:ext cx="7830225" cy="2836325"/>
        </p:xfrm>
        <a:graphic>
          <a:graphicData uri="http://schemas.openxmlformats.org/drawingml/2006/table">
            <a:tbl>
              <a:tblPr>
                <a:noFill/>
                <a:tableStyleId>{B5036B58-C563-45CE-B512-73FD0B44CCD4}</a:tableStyleId>
              </a:tblPr>
              <a:tblGrid>
                <a:gridCol w="37677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2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228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3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Challenge</a:t>
                      </a:r>
                      <a:endParaRPr sz="13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3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Solution</a:t>
                      </a:r>
                      <a:endParaRPr sz="13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1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300">
                          <a:latin typeface="Lexend"/>
                          <a:ea typeface="Lexend"/>
                          <a:cs typeface="Lexend"/>
                          <a:sym typeface="Lexend"/>
                        </a:rPr>
                        <a:t>SageMaker model loading failed due to version incompatibility (</a:t>
                      </a:r>
                      <a:r>
                        <a:rPr lang="en" sz="1300">
                          <a:solidFill>
                            <a:srgbClr val="38761D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pkl</a:t>
                      </a:r>
                      <a:r>
                        <a:rPr lang="en" sz="1300">
                          <a:latin typeface="Lexend"/>
                          <a:ea typeface="Lexend"/>
                          <a:cs typeface="Lexend"/>
                          <a:sym typeface="Lexend"/>
                        </a:rPr>
                        <a:t> error)</a:t>
                      </a:r>
                      <a:endParaRPr sz="13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300">
                          <a:latin typeface="Lexend"/>
                          <a:ea typeface="Lexend"/>
                          <a:cs typeface="Lexend"/>
                          <a:sym typeface="Lexend"/>
                        </a:rPr>
                        <a:t>Downgraded to </a:t>
                      </a:r>
                      <a:r>
                        <a:rPr lang="en" sz="1300">
                          <a:solidFill>
                            <a:srgbClr val="38761D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scikit-learn==1.2.2</a:t>
                      </a:r>
                      <a:r>
                        <a:rPr lang="en" sz="1300">
                          <a:latin typeface="Lexend"/>
                          <a:ea typeface="Lexend"/>
                          <a:cs typeface="Lexend"/>
                          <a:sym typeface="Lexend"/>
                        </a:rPr>
                        <a:t>, retrained and redeployed model</a:t>
                      </a:r>
                      <a:endParaRPr sz="13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1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300">
                          <a:latin typeface="Lexend"/>
                          <a:ea typeface="Lexend"/>
                          <a:cs typeface="Lexend"/>
                          <a:sym typeface="Lexend"/>
                        </a:rPr>
                        <a:t>Lambda couldn't decode Kinesis base64 payloads</a:t>
                      </a:r>
                      <a:endParaRPr sz="13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300">
                          <a:latin typeface="Lexend"/>
                          <a:ea typeface="Lexend"/>
                          <a:cs typeface="Lexend"/>
                          <a:sym typeface="Lexend"/>
                        </a:rPr>
                        <a:t>Added decoding logic with </a:t>
                      </a:r>
                      <a:r>
                        <a:rPr lang="en" sz="1300">
                          <a:solidFill>
                            <a:srgbClr val="38761D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.decode("utf-8")</a:t>
                      </a:r>
                      <a:endParaRPr sz="1300">
                        <a:solidFill>
                          <a:srgbClr val="38761D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77115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300">
                          <a:latin typeface="Lexend"/>
                          <a:ea typeface="Lexend"/>
                          <a:cs typeface="Lexend"/>
                          <a:sym typeface="Lexend"/>
                        </a:rPr>
                        <a:t>Multiple CSV prediction files made Athena queries complex</a:t>
                      </a:r>
                      <a:endParaRPr sz="13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06999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None/>
                      </a:pPr>
                      <a:r>
                        <a:rPr lang="en" sz="1300">
                          <a:latin typeface="Lexend"/>
                          <a:ea typeface="Lexend"/>
                          <a:cs typeface="Lexend"/>
                          <a:sym typeface="Lexend"/>
                        </a:rPr>
                        <a:t>Used </a:t>
                      </a:r>
                      <a:r>
                        <a:rPr lang="en" sz="1300">
                          <a:solidFill>
                            <a:srgbClr val="38761D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sync_predictions_lambda</a:t>
                      </a:r>
                      <a:r>
                        <a:rPr lang="en" sz="1300">
                          <a:latin typeface="Lexend"/>
                          <a:ea typeface="Lexend"/>
                          <a:cs typeface="Lexend"/>
                          <a:sym typeface="Lexend"/>
                        </a:rPr>
                        <a:t> to consolidate into a single master CSV</a:t>
                      </a:r>
                      <a:endParaRPr sz="13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63500" marR="63500" marT="63500" marB="63500" anchor="ctr">
                    <a:lnL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8" name="Google Shape;3928;p79"/>
          <p:cNvSpPr/>
          <p:nvPr/>
        </p:nvSpPr>
        <p:spPr>
          <a:xfrm>
            <a:off x="327150" y="338825"/>
            <a:ext cx="6813300" cy="8925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9" name="Google Shape;3929;p79"/>
          <p:cNvGrpSpPr/>
          <p:nvPr/>
        </p:nvGrpSpPr>
        <p:grpSpPr>
          <a:xfrm>
            <a:off x="6632175" y="797988"/>
            <a:ext cx="429650" cy="431375"/>
            <a:chOff x="6684050" y="721788"/>
            <a:chExt cx="429650" cy="431375"/>
          </a:xfrm>
        </p:grpSpPr>
        <p:sp>
          <p:nvSpPr>
            <p:cNvPr id="3930" name="Google Shape;3930;p79"/>
            <p:cNvSpPr/>
            <p:nvPr/>
          </p:nvSpPr>
          <p:spPr>
            <a:xfrm>
              <a:off x="6684050" y="721788"/>
              <a:ext cx="342900" cy="3429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31" name="Google Shape;3931;p79"/>
            <p:cNvCxnSpPr/>
            <p:nvPr/>
          </p:nvCxnSpPr>
          <p:spPr>
            <a:xfrm>
              <a:off x="6973000" y="1012463"/>
              <a:ext cx="140700" cy="140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32" name="Google Shape;3932;p79"/>
          <p:cNvSpPr txBox="1">
            <a:spLocks noGrp="1"/>
          </p:cNvSpPr>
          <p:nvPr>
            <p:ph type="title" idx="4294967295"/>
          </p:nvPr>
        </p:nvSpPr>
        <p:spPr>
          <a:xfrm>
            <a:off x="817100" y="481700"/>
            <a:ext cx="5507400" cy="6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Limitations</a:t>
            </a:r>
            <a:endParaRPr sz="3600"/>
          </a:p>
        </p:txBody>
      </p:sp>
      <p:sp>
        <p:nvSpPr>
          <p:cNvPr id="3933" name="Google Shape;3933;p79"/>
          <p:cNvSpPr txBox="1"/>
          <p:nvPr/>
        </p:nvSpPr>
        <p:spPr>
          <a:xfrm>
            <a:off x="425000" y="1485900"/>
            <a:ext cx="8058000" cy="3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AutoNum type="arabicPeriod"/>
            </a:pPr>
            <a:r>
              <a:rPr lang="en" sz="12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Model Training Constraints</a:t>
            </a:r>
            <a:br>
              <a:rPr lang="en" sz="12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Cleaned dataset is around </a:t>
            </a:r>
            <a:r>
              <a:rPr lang="en" sz="1200" u="sng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1 million rows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exceeded SageMaker limits, even 50K / 20K / 5K subsets failed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- Solution: Used </a:t>
            </a:r>
            <a:r>
              <a:rPr lang="en" sz="1200" u="sng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1,000 sampled records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for training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AutoNum type="arabicPeriod"/>
            </a:pPr>
            <a:r>
              <a:rPr lang="en" sz="12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Inconsistent Titles &amp; Skills</a:t>
            </a:r>
            <a:br>
              <a:rPr lang="en" sz="12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Job titles varied widely (e.g., "Software Engineer" vs "Engineer - Software")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Some titles appeared only once — hard to classify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Skills formatted inconsistently (e.g., "Problem Solving" vs "problem-solving")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- Solution: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Kept titles with ≥ 20 occurrences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Used TF-IDF, top 5,000 terms to reduce noise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AutoNum type="arabicPeriod"/>
            </a:pPr>
            <a:r>
              <a:rPr lang="en" sz="12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Low Prediction Diversity</a:t>
            </a:r>
            <a:br>
              <a:rPr lang="en" sz="12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Most predictions were "Office Manager"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Matching scores often 0.0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Indicates need for better data cleaning, label normalization, or larger training capacity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8" name="Google Shape;3938;p80"/>
          <p:cNvSpPr/>
          <p:nvPr/>
        </p:nvSpPr>
        <p:spPr>
          <a:xfrm>
            <a:off x="327150" y="338825"/>
            <a:ext cx="6813300" cy="892500"/>
          </a:xfrm>
          <a:prstGeom prst="roundRect">
            <a:avLst>
              <a:gd name="adj" fmla="val 50000"/>
            </a:avLst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1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39" name="Google Shape;3939;p80"/>
          <p:cNvGrpSpPr/>
          <p:nvPr/>
        </p:nvGrpSpPr>
        <p:grpSpPr>
          <a:xfrm>
            <a:off x="6632175" y="797988"/>
            <a:ext cx="429650" cy="431375"/>
            <a:chOff x="6684050" y="721788"/>
            <a:chExt cx="429650" cy="431375"/>
          </a:xfrm>
        </p:grpSpPr>
        <p:sp>
          <p:nvSpPr>
            <p:cNvPr id="3940" name="Google Shape;3940;p80"/>
            <p:cNvSpPr/>
            <p:nvPr/>
          </p:nvSpPr>
          <p:spPr>
            <a:xfrm>
              <a:off x="6684050" y="721788"/>
              <a:ext cx="342900" cy="342900"/>
            </a:xfrm>
            <a:prstGeom prst="ellipse">
              <a:avLst/>
            </a:prstGeom>
            <a:solidFill>
              <a:schemeClr val="accent1"/>
            </a:solidFill>
            <a:ln w="2857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941" name="Google Shape;3941;p80"/>
            <p:cNvCxnSpPr/>
            <p:nvPr/>
          </p:nvCxnSpPr>
          <p:spPr>
            <a:xfrm>
              <a:off x="6973000" y="1012463"/>
              <a:ext cx="140700" cy="140700"/>
            </a:xfrm>
            <a:prstGeom prst="straightConnector1">
              <a:avLst/>
            </a:prstGeom>
            <a:noFill/>
            <a:ln w="2857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3942" name="Google Shape;3942;p80"/>
          <p:cNvSpPr txBox="1">
            <a:spLocks noGrp="1"/>
          </p:cNvSpPr>
          <p:nvPr>
            <p:ph type="title" idx="4294967295"/>
          </p:nvPr>
        </p:nvSpPr>
        <p:spPr>
          <a:xfrm>
            <a:off x="807575" y="443375"/>
            <a:ext cx="5507400" cy="6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600"/>
              <a:t>Execution Walkthrough </a:t>
            </a:r>
            <a:endParaRPr sz="3600"/>
          </a:p>
        </p:txBody>
      </p:sp>
      <p:sp>
        <p:nvSpPr>
          <p:cNvPr id="3943" name="Google Shape;3943;p80"/>
          <p:cNvSpPr txBox="1"/>
          <p:nvPr/>
        </p:nvSpPr>
        <p:spPr>
          <a:xfrm>
            <a:off x="411750" y="1371600"/>
            <a:ext cx="8320500" cy="12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Demo video:</a:t>
            </a:r>
            <a:endParaRPr sz="13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"/>
              <a:buAutoNum type="arabicPeriod"/>
            </a:pPr>
            <a:r>
              <a:rPr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ML Model Creation Flow Demo.mp4</a:t>
            </a:r>
            <a:endParaRPr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"/>
              <a:buAutoNum type="arabicPeriod"/>
            </a:pPr>
            <a:r>
              <a:rPr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Real-Time Talent Inference Flow Demo.mp4</a:t>
            </a:r>
            <a:endParaRPr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Lexend"/>
              <a:buAutoNum type="arabicPeriod"/>
            </a:pPr>
            <a:r>
              <a:rPr lang="en" sz="13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Live Inference Walkthrough_Real-Time Talent Inference Flow Demo.mp4</a:t>
            </a:r>
            <a:endParaRPr sz="13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3944" name="Google Shape;3944;p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300" y="2789655"/>
            <a:ext cx="2947548" cy="18407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945" name="Google Shape;3945;p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26300" y="2791810"/>
            <a:ext cx="2947548" cy="183646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946" name="Google Shape;3946;p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38301" y="2793250"/>
            <a:ext cx="2947548" cy="183358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947" name="Google Shape;3947;p80" title="image-removebg-preview (2)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192472" y="3351551"/>
            <a:ext cx="689105" cy="71697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8" name="Google Shape;3948;p80" title="image-removebg-preview (1).pn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73850" y="3338563"/>
            <a:ext cx="796300" cy="742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9" name="Google Shape;3949;p80" title="image-removebg-preview.png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262418" y="3341160"/>
            <a:ext cx="699314" cy="737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4" name="Google Shape;3954;p81"/>
          <p:cNvSpPr txBox="1"/>
          <p:nvPr/>
        </p:nvSpPr>
        <p:spPr>
          <a:xfrm>
            <a:off x="233926" y="-197420"/>
            <a:ext cx="5448300" cy="72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  <a:hlinkClick r:id="rId3"/>
              </a:rPr>
              <a:t>1. ML Model Creation Flow Demo.mp4</a:t>
            </a:r>
            <a:endParaRPr dirty="0"/>
          </a:p>
        </p:txBody>
      </p:sp>
      <p:pic>
        <p:nvPicPr>
          <p:cNvPr id="3955" name="Google Shape;3955;p81" title="ML Model Creation Flow Demo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3725" y="384900"/>
            <a:ext cx="8256542" cy="46443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956" name="Google Shape;3956;p81"/>
          <p:cNvPicPr preferRelativeResize="0"/>
          <p:nvPr/>
        </p:nvPicPr>
        <p:blipFill rotWithShape="1">
          <a:blip r:embed="rId6">
            <a:alphaModFix/>
          </a:blip>
          <a:srcRect t="15298" b="20958"/>
          <a:stretch/>
        </p:blipFill>
        <p:spPr>
          <a:xfrm>
            <a:off x="5982881" y="0"/>
            <a:ext cx="2717395" cy="38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1" name="Google Shape;3961;p82"/>
          <p:cNvPicPr preferRelativeResize="0"/>
          <p:nvPr/>
        </p:nvPicPr>
        <p:blipFill rotWithShape="1">
          <a:blip r:embed="rId3">
            <a:alphaModFix/>
          </a:blip>
          <a:srcRect l="1257" t="5971" r="1247" b="14404"/>
          <a:stretch/>
        </p:blipFill>
        <p:spPr>
          <a:xfrm>
            <a:off x="5415325" y="-78150"/>
            <a:ext cx="3728675" cy="646025"/>
          </a:xfrm>
          <a:prstGeom prst="rect">
            <a:avLst/>
          </a:prstGeom>
          <a:noFill/>
          <a:ln>
            <a:noFill/>
          </a:ln>
        </p:spPr>
      </p:pic>
      <p:sp>
        <p:nvSpPr>
          <p:cNvPr id="3962" name="Google Shape;3962;p82"/>
          <p:cNvSpPr txBox="1"/>
          <p:nvPr/>
        </p:nvSpPr>
        <p:spPr>
          <a:xfrm>
            <a:off x="235900" y="-232207"/>
            <a:ext cx="5448300" cy="7224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  <a:hlinkClick r:id="rId4"/>
              </a:rPr>
              <a:t>2. Real-Time Talent Inference Flow Demo.mp4</a:t>
            </a:r>
            <a:endParaRPr dirty="0"/>
          </a:p>
        </p:txBody>
      </p:sp>
      <p:pic>
        <p:nvPicPr>
          <p:cNvPr id="3963" name="Google Shape;3963;p82" title="Real-Time Talent Inference Flow Demo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775" y="567875"/>
            <a:ext cx="8134440" cy="45756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68" name="Google Shape;3968;p83"/>
          <p:cNvPicPr preferRelativeResize="0"/>
          <p:nvPr/>
        </p:nvPicPr>
        <p:blipFill rotWithShape="1">
          <a:blip r:embed="rId3">
            <a:alphaModFix/>
          </a:blip>
          <a:srcRect l="1257" t="5971" r="1247" b="14404"/>
          <a:stretch/>
        </p:blipFill>
        <p:spPr>
          <a:xfrm>
            <a:off x="5415325" y="-78150"/>
            <a:ext cx="3728675" cy="646025"/>
          </a:xfrm>
          <a:prstGeom prst="rect">
            <a:avLst/>
          </a:prstGeom>
          <a:noFill/>
          <a:ln>
            <a:noFill/>
          </a:ln>
        </p:spPr>
      </p:pic>
      <p:sp>
        <p:nvSpPr>
          <p:cNvPr id="3969" name="Google Shape;3969;p83"/>
          <p:cNvSpPr txBox="1"/>
          <p:nvPr/>
        </p:nvSpPr>
        <p:spPr>
          <a:xfrm>
            <a:off x="233926" y="-243890"/>
            <a:ext cx="6860700" cy="9525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30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  <a:hlinkClick r:id="rId4"/>
              </a:rPr>
              <a:t>3. Live Inference Walkthrough</a:t>
            </a:r>
            <a:br>
              <a:rPr lang="en" sz="130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  <a:hlinkClick r:id="rId4"/>
              </a:rPr>
            </a:br>
            <a:r>
              <a:rPr lang="en" sz="1300" dirty="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  <a:hlinkClick r:id="rId4"/>
              </a:rPr>
              <a:t>    Real-Time Talent Inference Flow Demo.mp4</a:t>
            </a:r>
            <a:endParaRPr dirty="0"/>
          </a:p>
        </p:txBody>
      </p:sp>
      <p:pic>
        <p:nvPicPr>
          <p:cNvPr id="3970" name="Google Shape;3970;p83" title="Live Inference Walkthrough_Real-Time Talent Inference Flow Demo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4788" y="567875"/>
            <a:ext cx="8134435" cy="45756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9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8" name="Google Shape;3758;p66"/>
          <p:cNvSpPr/>
          <p:nvPr/>
        </p:nvSpPr>
        <p:spPr>
          <a:xfrm>
            <a:off x="832225" y="978625"/>
            <a:ext cx="7421400" cy="3997800"/>
          </a:xfrm>
          <a:prstGeom prst="roundRect">
            <a:avLst>
              <a:gd name="adj" fmla="val 4934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E5622B"/>
              </a:solidFill>
              <a:latin typeface="Chakra Petch SemiBold"/>
              <a:ea typeface="Chakra Petch SemiBold"/>
              <a:cs typeface="Chakra Petch SemiBold"/>
              <a:sym typeface="Chakra Petch SemiBold"/>
            </a:endParaRPr>
          </a:p>
        </p:txBody>
      </p:sp>
      <p:sp>
        <p:nvSpPr>
          <p:cNvPr id="3759" name="Google Shape;3759;p66"/>
          <p:cNvSpPr txBox="1"/>
          <p:nvPr/>
        </p:nvSpPr>
        <p:spPr>
          <a:xfrm>
            <a:off x="1257063" y="1035689"/>
            <a:ext cx="13185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b="1">
                <a:solidFill>
                  <a:srgbClr val="4F4B5F"/>
                </a:solidFill>
                <a:latin typeface="Chakra Petch"/>
                <a:ea typeface="Chakra Petch"/>
                <a:cs typeface="Chakra Petch"/>
                <a:sym typeface="Chakra Petch"/>
              </a:rPr>
              <a:t>01</a:t>
            </a:r>
            <a:endParaRPr sz="6400" b="1">
              <a:solidFill>
                <a:srgbClr val="4F4B5F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cxnSp>
        <p:nvCxnSpPr>
          <p:cNvPr id="3760" name="Google Shape;3760;p66"/>
          <p:cNvCxnSpPr/>
          <p:nvPr/>
        </p:nvCxnSpPr>
        <p:spPr>
          <a:xfrm flipH="1">
            <a:off x="1161475" y="1257788"/>
            <a:ext cx="2700" cy="33753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61" name="Google Shape;3761;p66"/>
          <p:cNvSpPr txBox="1"/>
          <p:nvPr/>
        </p:nvSpPr>
        <p:spPr>
          <a:xfrm>
            <a:off x="1257076" y="1820000"/>
            <a:ext cx="1491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F4B5F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rPr>
              <a:t>Business Scenario</a:t>
            </a:r>
            <a:endParaRPr sz="1200">
              <a:solidFill>
                <a:srgbClr val="4F4B5F"/>
              </a:solidFill>
              <a:latin typeface="Chakra Petch SemiBold"/>
              <a:ea typeface="Chakra Petch SemiBold"/>
              <a:cs typeface="Chakra Petch SemiBold"/>
              <a:sym typeface="Chakra Petch SemiBold"/>
            </a:endParaRPr>
          </a:p>
        </p:txBody>
      </p:sp>
      <p:sp>
        <p:nvSpPr>
          <p:cNvPr id="3762" name="Google Shape;3762;p66"/>
          <p:cNvSpPr txBox="1"/>
          <p:nvPr/>
        </p:nvSpPr>
        <p:spPr>
          <a:xfrm>
            <a:off x="3035137" y="2020882"/>
            <a:ext cx="13185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b="1">
                <a:solidFill>
                  <a:srgbClr val="1D5930"/>
                </a:solidFill>
                <a:latin typeface="Chakra Petch"/>
                <a:ea typeface="Chakra Petch"/>
                <a:cs typeface="Chakra Petch"/>
                <a:sym typeface="Chakra Petch"/>
              </a:rPr>
              <a:t>02</a:t>
            </a:r>
            <a:endParaRPr sz="6400" b="1">
              <a:solidFill>
                <a:srgbClr val="1D5930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cxnSp>
        <p:nvCxnSpPr>
          <p:cNvPr id="3763" name="Google Shape;3763;p66"/>
          <p:cNvCxnSpPr/>
          <p:nvPr/>
        </p:nvCxnSpPr>
        <p:spPr>
          <a:xfrm>
            <a:off x="2942188" y="1234243"/>
            <a:ext cx="0" cy="21633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64" name="Google Shape;3764;p66"/>
          <p:cNvSpPr txBox="1"/>
          <p:nvPr/>
        </p:nvSpPr>
        <p:spPr>
          <a:xfrm>
            <a:off x="3023725" y="1843563"/>
            <a:ext cx="168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F4B5F"/>
                </a:solidFill>
                <a:latin typeface="Red Hat Text"/>
                <a:ea typeface="Red Hat Text"/>
                <a:cs typeface="Red Hat Text"/>
                <a:sym typeface="Red Hat Text"/>
              </a:rPr>
              <a:t>ML Model Creation Flow</a:t>
            </a:r>
            <a:endParaRPr sz="800">
              <a:solidFill>
                <a:srgbClr val="4F4B5F"/>
              </a:solidFill>
              <a:latin typeface="Red Hat Text"/>
              <a:ea typeface="Red Hat Text"/>
              <a:cs typeface="Red Hat Text"/>
              <a:sym typeface="Red Hat Tex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F4B5F"/>
                </a:solidFill>
                <a:latin typeface="Red Hat Text"/>
                <a:ea typeface="Red Hat Text"/>
                <a:cs typeface="Red Hat Text"/>
                <a:sym typeface="Red Hat Text"/>
              </a:rPr>
              <a:t>Real-Time Talent Inference Flow</a:t>
            </a:r>
            <a:endParaRPr sz="800">
              <a:solidFill>
                <a:srgbClr val="4F4B5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3765" name="Google Shape;3765;p66"/>
          <p:cNvSpPr txBox="1"/>
          <p:nvPr/>
        </p:nvSpPr>
        <p:spPr>
          <a:xfrm>
            <a:off x="3023751" y="1367100"/>
            <a:ext cx="1515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D5930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rPr>
              <a:t>Data Pipeline Architecture Diagram</a:t>
            </a:r>
            <a:endParaRPr sz="1200">
              <a:solidFill>
                <a:srgbClr val="1D5930"/>
              </a:solidFill>
              <a:latin typeface="Chakra Petch SemiBold"/>
              <a:ea typeface="Chakra Petch SemiBold"/>
              <a:cs typeface="Chakra Petch SemiBold"/>
              <a:sym typeface="Chakra Petch SemiBold"/>
            </a:endParaRPr>
          </a:p>
        </p:txBody>
      </p:sp>
      <p:sp>
        <p:nvSpPr>
          <p:cNvPr id="3766" name="Google Shape;3766;p66"/>
          <p:cNvSpPr txBox="1"/>
          <p:nvPr/>
        </p:nvSpPr>
        <p:spPr>
          <a:xfrm>
            <a:off x="4801763" y="1035689"/>
            <a:ext cx="13185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b="1">
                <a:solidFill>
                  <a:srgbClr val="E5622B"/>
                </a:solidFill>
                <a:latin typeface="Chakra Petch"/>
                <a:ea typeface="Chakra Petch"/>
                <a:cs typeface="Chakra Petch"/>
                <a:sym typeface="Chakra Petch"/>
              </a:rPr>
              <a:t>03</a:t>
            </a:r>
            <a:endParaRPr sz="6400" b="1">
              <a:solidFill>
                <a:srgbClr val="E5622B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cxnSp>
        <p:nvCxnSpPr>
          <p:cNvPr id="3767" name="Google Shape;3767;p66"/>
          <p:cNvCxnSpPr/>
          <p:nvPr/>
        </p:nvCxnSpPr>
        <p:spPr>
          <a:xfrm>
            <a:off x="4708863" y="1327225"/>
            <a:ext cx="0" cy="20550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68" name="Google Shape;3768;p66"/>
          <p:cNvSpPr txBox="1"/>
          <p:nvPr/>
        </p:nvSpPr>
        <p:spPr>
          <a:xfrm>
            <a:off x="4801776" y="2047875"/>
            <a:ext cx="1515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5622B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rPr>
              <a:t>AWS Services Justification</a:t>
            </a:r>
            <a:endParaRPr sz="1200">
              <a:solidFill>
                <a:srgbClr val="E5622B"/>
              </a:solidFill>
              <a:latin typeface="Chakra Petch SemiBold"/>
              <a:ea typeface="Chakra Petch SemiBold"/>
              <a:cs typeface="Chakra Petch SemiBold"/>
              <a:sym typeface="Chakra Petch SemiBold"/>
            </a:endParaRPr>
          </a:p>
        </p:txBody>
      </p:sp>
      <p:sp>
        <p:nvSpPr>
          <p:cNvPr id="3769" name="Google Shape;3769;p66"/>
          <p:cNvSpPr txBox="1"/>
          <p:nvPr/>
        </p:nvSpPr>
        <p:spPr>
          <a:xfrm>
            <a:off x="6568437" y="2020882"/>
            <a:ext cx="13185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b="1">
                <a:solidFill>
                  <a:srgbClr val="684BA9"/>
                </a:solidFill>
                <a:latin typeface="Chakra Petch"/>
                <a:ea typeface="Chakra Petch"/>
                <a:cs typeface="Chakra Petch"/>
                <a:sym typeface="Chakra Petch"/>
              </a:rPr>
              <a:t>04</a:t>
            </a:r>
            <a:endParaRPr sz="6400" b="1">
              <a:solidFill>
                <a:srgbClr val="684BA9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cxnSp>
        <p:nvCxnSpPr>
          <p:cNvPr id="3770" name="Google Shape;3770;p66"/>
          <p:cNvCxnSpPr/>
          <p:nvPr/>
        </p:nvCxnSpPr>
        <p:spPr>
          <a:xfrm>
            <a:off x="6486900" y="1234250"/>
            <a:ext cx="0" cy="21525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71" name="Google Shape;3771;p66"/>
          <p:cNvSpPr txBox="1"/>
          <p:nvPr/>
        </p:nvSpPr>
        <p:spPr>
          <a:xfrm>
            <a:off x="6568424" y="1214690"/>
            <a:ext cx="1318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84BA9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rPr>
              <a:t>ETL Design &amp; Schema Decisions</a:t>
            </a:r>
            <a:endParaRPr sz="1200">
              <a:solidFill>
                <a:srgbClr val="684BA9"/>
              </a:solidFill>
              <a:latin typeface="Chakra Petch SemiBold"/>
              <a:ea typeface="Chakra Petch SemiBold"/>
              <a:cs typeface="Chakra Petch SemiBold"/>
              <a:sym typeface="Chakra Petch SemiBold"/>
            </a:endParaRPr>
          </a:p>
        </p:txBody>
      </p:sp>
      <p:sp>
        <p:nvSpPr>
          <p:cNvPr id="3772" name="Google Shape;3772;p66"/>
          <p:cNvSpPr txBox="1">
            <a:spLocks noGrp="1"/>
          </p:cNvSpPr>
          <p:nvPr>
            <p:ph type="title"/>
          </p:nvPr>
        </p:nvSpPr>
        <p:spPr>
          <a:xfrm>
            <a:off x="375775" y="326000"/>
            <a:ext cx="8334300" cy="68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/>
              <a:t>Agenda</a:t>
            </a:r>
            <a:endParaRPr sz="3600" b="1"/>
          </a:p>
        </p:txBody>
      </p:sp>
      <p:cxnSp>
        <p:nvCxnSpPr>
          <p:cNvPr id="3773" name="Google Shape;3773;p66"/>
          <p:cNvCxnSpPr/>
          <p:nvPr/>
        </p:nvCxnSpPr>
        <p:spPr>
          <a:xfrm flipH="1">
            <a:off x="2935175" y="1257788"/>
            <a:ext cx="2700" cy="33753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74" name="Google Shape;3774;p66"/>
          <p:cNvCxnSpPr/>
          <p:nvPr/>
        </p:nvCxnSpPr>
        <p:spPr>
          <a:xfrm flipH="1">
            <a:off x="4711025" y="1301438"/>
            <a:ext cx="2700" cy="33753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775" name="Google Shape;3775;p66"/>
          <p:cNvCxnSpPr/>
          <p:nvPr/>
        </p:nvCxnSpPr>
        <p:spPr>
          <a:xfrm flipH="1">
            <a:off x="6482538" y="1257788"/>
            <a:ext cx="2700" cy="33753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76" name="Google Shape;3776;p66"/>
          <p:cNvSpPr txBox="1"/>
          <p:nvPr/>
        </p:nvSpPr>
        <p:spPr>
          <a:xfrm>
            <a:off x="1253563" y="3006039"/>
            <a:ext cx="13185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b="1">
                <a:solidFill>
                  <a:srgbClr val="E5622B"/>
                </a:solidFill>
                <a:latin typeface="Chakra Petch"/>
                <a:ea typeface="Chakra Petch"/>
                <a:cs typeface="Chakra Petch"/>
                <a:sym typeface="Chakra Petch"/>
              </a:rPr>
              <a:t>05</a:t>
            </a:r>
            <a:endParaRPr sz="6400" b="1">
              <a:solidFill>
                <a:srgbClr val="4F4B5F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3777" name="Google Shape;3777;p66"/>
          <p:cNvSpPr txBox="1"/>
          <p:nvPr/>
        </p:nvSpPr>
        <p:spPr>
          <a:xfrm>
            <a:off x="1253576" y="3991225"/>
            <a:ext cx="1491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E5622B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rPr>
              <a:t>Security Considerations</a:t>
            </a:r>
            <a:endParaRPr sz="1200">
              <a:solidFill>
                <a:srgbClr val="4F4B5F"/>
              </a:solidFill>
              <a:latin typeface="Chakra Petch SemiBold"/>
              <a:ea typeface="Chakra Petch SemiBold"/>
              <a:cs typeface="Chakra Petch SemiBold"/>
              <a:sym typeface="Chakra Petch SemiBold"/>
            </a:endParaRPr>
          </a:p>
        </p:txBody>
      </p:sp>
      <p:sp>
        <p:nvSpPr>
          <p:cNvPr id="3778" name="Google Shape;3778;p66"/>
          <p:cNvSpPr txBox="1"/>
          <p:nvPr/>
        </p:nvSpPr>
        <p:spPr>
          <a:xfrm>
            <a:off x="3031637" y="3875257"/>
            <a:ext cx="13185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b="1">
                <a:solidFill>
                  <a:srgbClr val="684BA9"/>
                </a:solidFill>
                <a:latin typeface="Chakra Petch"/>
                <a:ea typeface="Chakra Petch"/>
                <a:cs typeface="Chakra Petch"/>
                <a:sym typeface="Chakra Petch"/>
              </a:rPr>
              <a:t>06</a:t>
            </a:r>
            <a:endParaRPr sz="6400" b="1">
              <a:solidFill>
                <a:srgbClr val="1D5930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3779" name="Google Shape;3779;p66"/>
          <p:cNvSpPr txBox="1"/>
          <p:nvPr/>
        </p:nvSpPr>
        <p:spPr>
          <a:xfrm>
            <a:off x="3020225" y="3671788"/>
            <a:ext cx="168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4F4B5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3780" name="Google Shape;3780;p66"/>
          <p:cNvSpPr txBox="1"/>
          <p:nvPr/>
        </p:nvSpPr>
        <p:spPr>
          <a:xfrm>
            <a:off x="3025938" y="3212125"/>
            <a:ext cx="1515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684BA9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rPr>
              <a:t>Output, Visualizations, Insights</a:t>
            </a:r>
            <a:endParaRPr sz="1200">
              <a:solidFill>
                <a:srgbClr val="1D5930"/>
              </a:solidFill>
              <a:latin typeface="Chakra Petch SemiBold"/>
              <a:ea typeface="Chakra Petch SemiBold"/>
              <a:cs typeface="Chakra Petch SemiBold"/>
              <a:sym typeface="Chakra Petch SemiBold"/>
            </a:endParaRPr>
          </a:p>
        </p:txBody>
      </p:sp>
      <p:sp>
        <p:nvSpPr>
          <p:cNvPr id="3781" name="Google Shape;3781;p66"/>
          <p:cNvSpPr txBox="1"/>
          <p:nvPr/>
        </p:nvSpPr>
        <p:spPr>
          <a:xfrm>
            <a:off x="4798263" y="3006039"/>
            <a:ext cx="13185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b="1">
                <a:solidFill>
                  <a:srgbClr val="4F4B5F"/>
                </a:solidFill>
                <a:latin typeface="Chakra Petch"/>
                <a:ea typeface="Chakra Petch"/>
                <a:cs typeface="Chakra Petch"/>
                <a:sym typeface="Chakra Petch"/>
              </a:rPr>
              <a:t>07</a:t>
            </a:r>
            <a:endParaRPr sz="6400" b="1">
              <a:solidFill>
                <a:srgbClr val="E5622B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3782" name="Google Shape;3782;p66"/>
          <p:cNvSpPr txBox="1"/>
          <p:nvPr/>
        </p:nvSpPr>
        <p:spPr>
          <a:xfrm>
            <a:off x="4791276" y="4183200"/>
            <a:ext cx="1515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F4B5F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rPr>
              <a:t>Challenges, Solutions,</a:t>
            </a:r>
            <a:endParaRPr sz="1200">
              <a:solidFill>
                <a:srgbClr val="4F4B5F"/>
              </a:solidFill>
              <a:latin typeface="Chakra Petch SemiBold"/>
              <a:ea typeface="Chakra Petch SemiBold"/>
              <a:cs typeface="Chakra Petch SemiBold"/>
              <a:sym typeface="Chakra Petch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4F4B5F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rPr>
              <a:t>Limitations</a:t>
            </a:r>
            <a:endParaRPr sz="1200">
              <a:solidFill>
                <a:srgbClr val="E5622B"/>
              </a:solidFill>
              <a:latin typeface="Chakra Petch SemiBold"/>
              <a:ea typeface="Chakra Petch SemiBold"/>
              <a:cs typeface="Chakra Petch SemiBold"/>
              <a:sym typeface="Chakra Petch SemiBold"/>
            </a:endParaRPr>
          </a:p>
        </p:txBody>
      </p:sp>
      <p:sp>
        <p:nvSpPr>
          <p:cNvPr id="3783" name="Google Shape;3783;p66"/>
          <p:cNvSpPr txBox="1"/>
          <p:nvPr/>
        </p:nvSpPr>
        <p:spPr>
          <a:xfrm>
            <a:off x="6564937" y="3875257"/>
            <a:ext cx="13185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b="1">
                <a:solidFill>
                  <a:srgbClr val="1D5930"/>
                </a:solidFill>
                <a:latin typeface="Chakra Petch"/>
                <a:ea typeface="Chakra Petch"/>
                <a:cs typeface="Chakra Petch"/>
                <a:sym typeface="Chakra Petch"/>
              </a:rPr>
              <a:t>08</a:t>
            </a:r>
            <a:endParaRPr sz="6400" b="1">
              <a:solidFill>
                <a:srgbClr val="684BA9"/>
              </a:solidFill>
              <a:latin typeface="Chakra Petch"/>
              <a:ea typeface="Chakra Petch"/>
              <a:cs typeface="Chakra Petch"/>
              <a:sym typeface="Chakra Petch"/>
            </a:endParaRPr>
          </a:p>
        </p:txBody>
      </p:sp>
      <p:sp>
        <p:nvSpPr>
          <p:cNvPr id="3784" name="Google Shape;3784;p66"/>
          <p:cNvSpPr txBox="1"/>
          <p:nvPr/>
        </p:nvSpPr>
        <p:spPr>
          <a:xfrm>
            <a:off x="6570612" y="3188665"/>
            <a:ext cx="13185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1D5930"/>
                </a:solidFill>
                <a:latin typeface="Chakra Petch SemiBold"/>
                <a:ea typeface="Chakra Petch SemiBold"/>
                <a:cs typeface="Chakra Petch SemiBold"/>
                <a:sym typeface="Chakra Petch SemiBold"/>
              </a:rPr>
              <a:t>Execution Walkthrough</a:t>
            </a:r>
            <a:endParaRPr sz="1200">
              <a:solidFill>
                <a:srgbClr val="684BA9"/>
              </a:solidFill>
              <a:latin typeface="Chakra Petch SemiBold"/>
              <a:ea typeface="Chakra Petch SemiBold"/>
              <a:cs typeface="Chakra Petch SemiBold"/>
              <a:sym typeface="Chakra Petch SemiBold"/>
            </a:endParaRPr>
          </a:p>
        </p:txBody>
      </p:sp>
      <p:sp>
        <p:nvSpPr>
          <p:cNvPr id="3785" name="Google Shape;3785;p66"/>
          <p:cNvSpPr txBox="1"/>
          <p:nvPr/>
        </p:nvSpPr>
        <p:spPr>
          <a:xfrm>
            <a:off x="6564925" y="3764013"/>
            <a:ext cx="16887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91425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4F4B5F"/>
                </a:solidFill>
                <a:latin typeface="Red Hat Text"/>
                <a:ea typeface="Red Hat Text"/>
                <a:cs typeface="Red Hat Text"/>
                <a:sym typeface="Red Hat Text"/>
              </a:rPr>
              <a:t>Demo videos</a:t>
            </a:r>
            <a:endParaRPr sz="800">
              <a:solidFill>
                <a:srgbClr val="4F4B5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cxnSp>
        <p:nvCxnSpPr>
          <p:cNvPr id="3786" name="Google Shape;3786;p66"/>
          <p:cNvCxnSpPr/>
          <p:nvPr/>
        </p:nvCxnSpPr>
        <p:spPr>
          <a:xfrm flipH="1">
            <a:off x="1145425" y="2983488"/>
            <a:ext cx="6795000" cy="99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5" name="Google Shape;3975;p84"/>
          <p:cNvSpPr/>
          <p:nvPr/>
        </p:nvSpPr>
        <p:spPr>
          <a:xfrm rot="-1244705">
            <a:off x="5146870" y="3753553"/>
            <a:ext cx="1882500" cy="794356"/>
          </a:xfrm>
          <a:custGeom>
            <a:avLst/>
            <a:gdLst/>
            <a:ahLst/>
            <a:cxnLst/>
            <a:rect l="l" t="t" r="r" b="b"/>
            <a:pathLst>
              <a:path w="922909" h="555625" extrusionOk="0">
                <a:moveTo>
                  <a:pt x="0" y="0"/>
                </a:moveTo>
                <a:lnTo>
                  <a:pt x="922909" y="0"/>
                </a:lnTo>
                <a:lnTo>
                  <a:pt x="922909" y="555625"/>
                </a:lnTo>
                <a:lnTo>
                  <a:pt x="0" y="55562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976" name="Google Shape;3976;p84"/>
          <p:cNvSpPr/>
          <p:nvPr/>
        </p:nvSpPr>
        <p:spPr>
          <a:xfrm>
            <a:off x="7226825" y="701475"/>
            <a:ext cx="1140817" cy="1105631"/>
          </a:xfrm>
          <a:custGeom>
            <a:avLst/>
            <a:gdLst/>
            <a:ahLst/>
            <a:cxnLst/>
            <a:rect l="l" t="t" r="r" b="b"/>
            <a:pathLst>
              <a:path w="740790" h="740791" extrusionOk="0">
                <a:moveTo>
                  <a:pt x="740791" y="370395"/>
                </a:moveTo>
                <a:cubicBezTo>
                  <a:pt x="740791" y="574959"/>
                  <a:pt x="574959" y="740791"/>
                  <a:pt x="370396" y="740791"/>
                </a:cubicBezTo>
                <a:cubicBezTo>
                  <a:pt x="165832" y="740791"/>
                  <a:pt x="0" y="574959"/>
                  <a:pt x="0" y="370395"/>
                </a:cubicBezTo>
                <a:cubicBezTo>
                  <a:pt x="0" y="165832"/>
                  <a:pt x="165832" y="0"/>
                  <a:pt x="370396" y="0"/>
                </a:cubicBezTo>
                <a:cubicBezTo>
                  <a:pt x="574959" y="0"/>
                  <a:pt x="740791" y="165832"/>
                  <a:pt x="740791" y="370395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977" name="Google Shape;3977;p84"/>
          <p:cNvSpPr/>
          <p:nvPr/>
        </p:nvSpPr>
        <p:spPr>
          <a:xfrm rot="1855191">
            <a:off x="605173" y="1483394"/>
            <a:ext cx="1239255" cy="1105801"/>
          </a:xfrm>
          <a:custGeom>
            <a:avLst/>
            <a:gdLst/>
            <a:ahLst/>
            <a:cxnLst/>
            <a:rect l="l" t="t" r="r" b="b"/>
            <a:pathLst>
              <a:path w="553719" h="581151" extrusionOk="0">
                <a:moveTo>
                  <a:pt x="553720" y="581152"/>
                </a:moveTo>
                <a:lnTo>
                  <a:pt x="0" y="581152"/>
                </a:lnTo>
                <a:lnTo>
                  <a:pt x="0" y="0"/>
                </a:lnTo>
                <a:lnTo>
                  <a:pt x="553720" y="581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3978" name="Google Shape;3978;p84"/>
          <p:cNvSpPr txBox="1">
            <a:spLocks noGrp="1"/>
          </p:cNvSpPr>
          <p:nvPr>
            <p:ph type="title" idx="4294967295"/>
          </p:nvPr>
        </p:nvSpPr>
        <p:spPr>
          <a:xfrm>
            <a:off x="409188" y="1485900"/>
            <a:ext cx="8325600" cy="20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6500" b="1"/>
              <a:t>Thank you!</a:t>
            </a:r>
            <a:endParaRPr sz="65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1" name="Google Shape;3791;p67"/>
          <p:cNvSpPr/>
          <p:nvPr/>
        </p:nvSpPr>
        <p:spPr>
          <a:xfrm>
            <a:off x="440550" y="1324150"/>
            <a:ext cx="3663300" cy="3454800"/>
          </a:xfrm>
          <a:prstGeom prst="roundRect">
            <a:avLst>
              <a:gd name="adj" fmla="val 4934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Scenario:</a:t>
            </a:r>
            <a:endParaRPr sz="11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 work for a global recruitment company building a smart talent-job matching platform.</a:t>
            </a:r>
            <a:b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When a job seeker provides their skills, our ML model helps: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AutoNum type="arabicPeriod"/>
            </a:pPr>
            <a:r>
              <a:rPr lang="en" sz="11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Predict the most suitable job title</a:t>
            </a: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based on skills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Lexend"/>
              <a:buAutoNum type="arabicPeriod"/>
            </a:pPr>
            <a:r>
              <a:rPr lang="en" sz="11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Evaluate compatibility</a:t>
            </a: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with their expected title using a matching score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This helps both </a:t>
            </a:r>
            <a:r>
              <a:rPr lang="en" sz="11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recommend</a:t>
            </a: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and </a:t>
            </a:r>
            <a:r>
              <a:rPr lang="en" sz="11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validate</a:t>
            </a: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job matches to speed up hiring decisions.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92" name="Google Shape;3792;p67"/>
          <p:cNvSpPr txBox="1">
            <a:spLocks noGrp="1"/>
          </p:cNvSpPr>
          <p:nvPr>
            <p:ph type="title"/>
          </p:nvPr>
        </p:nvSpPr>
        <p:spPr>
          <a:xfrm>
            <a:off x="209775" y="316175"/>
            <a:ext cx="8334300" cy="8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Business Scenario: </a:t>
            </a:r>
            <a:br>
              <a:rPr lang="en" sz="2400" b="1"/>
            </a:br>
            <a:r>
              <a:rPr lang="en" sz="2400" b="1"/>
              <a:t>Real-Time Job Recommendation for Recruiters</a:t>
            </a:r>
            <a:endParaRPr sz="2400" b="1"/>
          </a:p>
        </p:txBody>
      </p:sp>
      <p:sp>
        <p:nvSpPr>
          <p:cNvPr id="3793" name="Google Shape;3793;p67"/>
          <p:cNvSpPr/>
          <p:nvPr/>
        </p:nvSpPr>
        <p:spPr>
          <a:xfrm>
            <a:off x="4880775" y="1324150"/>
            <a:ext cx="3663300" cy="3454800"/>
          </a:xfrm>
          <a:prstGeom prst="roundRect">
            <a:avLst>
              <a:gd name="adj" fmla="val 4934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Goal:</a:t>
            </a:r>
            <a:endParaRPr sz="11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Build a </a:t>
            </a:r>
            <a:r>
              <a:rPr lang="en" sz="11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real-time ML-powered matching platform</a:t>
            </a: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that: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Recommends suitable job titles</a:t>
            </a: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based on user-provided skills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Assesses compatibility</a:t>
            </a: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with expected titles via matching scores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This dual system supports recommendation + assessment, all automated in a scalable ETL pipeline.</a:t>
            </a:r>
            <a:endParaRPr sz="11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8" name="Google Shape;3798;p68"/>
          <p:cNvSpPr/>
          <p:nvPr/>
        </p:nvSpPr>
        <p:spPr>
          <a:xfrm>
            <a:off x="280750" y="933625"/>
            <a:ext cx="8502900" cy="3997800"/>
          </a:xfrm>
          <a:prstGeom prst="roundRect">
            <a:avLst>
              <a:gd name="adj" fmla="val 4934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ML Model Creation Flow</a:t>
            </a: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 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799" name="Google Shape;3799;p68"/>
          <p:cNvSpPr txBox="1">
            <a:spLocks noGrp="1"/>
          </p:cNvSpPr>
          <p:nvPr>
            <p:ph type="title"/>
          </p:nvPr>
        </p:nvSpPr>
        <p:spPr>
          <a:xfrm>
            <a:off x="209775" y="316175"/>
            <a:ext cx="8653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Data Pipeline Architecture Diagram</a:t>
            </a:r>
            <a:endParaRPr sz="2400" b="1"/>
          </a:p>
        </p:txBody>
      </p:sp>
      <p:sp>
        <p:nvSpPr>
          <p:cNvPr id="3800" name="Google Shape;3800;p68"/>
          <p:cNvSpPr/>
          <p:nvPr/>
        </p:nvSpPr>
        <p:spPr>
          <a:xfrm>
            <a:off x="3025025" y="1772475"/>
            <a:ext cx="2030100" cy="312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ETL Preprocessing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3801" name="Google Shape;3801;p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7075" y="2092575"/>
            <a:ext cx="5772074" cy="1282675"/>
          </a:xfrm>
          <a:prstGeom prst="rect">
            <a:avLst/>
          </a:prstGeom>
          <a:noFill/>
          <a:ln>
            <a:noFill/>
          </a:ln>
        </p:spPr>
      </p:pic>
      <p:sp>
        <p:nvSpPr>
          <p:cNvPr id="3802" name="Google Shape;3802;p68"/>
          <p:cNvSpPr/>
          <p:nvPr/>
        </p:nvSpPr>
        <p:spPr>
          <a:xfrm>
            <a:off x="1767075" y="1784025"/>
            <a:ext cx="1005900" cy="3201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Raw Job Data Ingestion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3803" name="Google Shape;3803;p68"/>
          <p:cNvCxnSpPr/>
          <p:nvPr/>
        </p:nvCxnSpPr>
        <p:spPr>
          <a:xfrm flipH="1">
            <a:off x="1585800" y="3040500"/>
            <a:ext cx="253800" cy="108900"/>
          </a:xfrm>
          <a:prstGeom prst="straightConnector1">
            <a:avLst/>
          </a:prstGeom>
          <a:noFill/>
          <a:ln w="9525" cap="flat" cmpd="sng">
            <a:solidFill>
              <a:srgbClr val="4F4F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04" name="Google Shape;3804;p68"/>
          <p:cNvSpPr/>
          <p:nvPr/>
        </p:nvSpPr>
        <p:spPr>
          <a:xfrm>
            <a:off x="920900" y="3195275"/>
            <a:ext cx="816000" cy="549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Upload job datasets to S3 for processing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3805" name="Google Shape;3805;p68"/>
          <p:cNvCxnSpPr/>
          <p:nvPr/>
        </p:nvCxnSpPr>
        <p:spPr>
          <a:xfrm>
            <a:off x="3471500" y="3381425"/>
            <a:ext cx="229800" cy="227400"/>
          </a:xfrm>
          <a:prstGeom prst="straightConnector1">
            <a:avLst/>
          </a:prstGeom>
          <a:noFill/>
          <a:ln w="9525" cap="flat" cmpd="sng">
            <a:solidFill>
              <a:srgbClr val="4F4F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06" name="Google Shape;3806;p68"/>
          <p:cNvSpPr/>
          <p:nvPr/>
        </p:nvSpPr>
        <p:spPr>
          <a:xfrm>
            <a:off x="3347175" y="3666725"/>
            <a:ext cx="1305600" cy="582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Clean and merge raw data using Lambda → store cleaned data in S3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07" name="Google Shape;3807;p68"/>
          <p:cNvSpPr/>
          <p:nvPr/>
        </p:nvSpPr>
        <p:spPr>
          <a:xfrm>
            <a:off x="5339100" y="3745175"/>
            <a:ext cx="1051800" cy="582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Train ML model to predict job titles from skills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cxnSp>
        <p:nvCxnSpPr>
          <p:cNvPr id="3808" name="Google Shape;3808;p68"/>
          <p:cNvCxnSpPr/>
          <p:nvPr/>
        </p:nvCxnSpPr>
        <p:spPr>
          <a:xfrm flipH="1">
            <a:off x="5735063" y="3323525"/>
            <a:ext cx="127800" cy="343200"/>
          </a:xfrm>
          <a:prstGeom prst="straightConnector1">
            <a:avLst/>
          </a:prstGeom>
          <a:noFill/>
          <a:ln w="9525" cap="flat" cmpd="sng">
            <a:solidFill>
              <a:srgbClr val="4F4F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09" name="Google Shape;3809;p68"/>
          <p:cNvSpPr/>
          <p:nvPr/>
        </p:nvSpPr>
        <p:spPr>
          <a:xfrm>
            <a:off x="5340887" y="1772475"/>
            <a:ext cx="906600" cy="312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Model Training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10" name="Google Shape;3810;p68"/>
          <p:cNvSpPr/>
          <p:nvPr/>
        </p:nvSpPr>
        <p:spPr>
          <a:xfrm>
            <a:off x="6475100" y="1776075"/>
            <a:ext cx="950400" cy="312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Model Deployment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11" name="Google Shape;3811;p68"/>
          <p:cNvSpPr/>
          <p:nvPr/>
        </p:nvSpPr>
        <p:spPr>
          <a:xfrm>
            <a:off x="6934775" y="3641825"/>
            <a:ext cx="1208700" cy="582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Save trained model to S3 for future deployment as an endpoint</a:t>
            </a:r>
            <a:endParaRPr sz="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cxnSp>
        <p:nvCxnSpPr>
          <p:cNvPr id="3812" name="Google Shape;3812;p68"/>
          <p:cNvCxnSpPr/>
          <p:nvPr/>
        </p:nvCxnSpPr>
        <p:spPr>
          <a:xfrm>
            <a:off x="7292300" y="3256000"/>
            <a:ext cx="133200" cy="312900"/>
          </a:xfrm>
          <a:prstGeom prst="straightConnector1">
            <a:avLst/>
          </a:prstGeom>
          <a:noFill/>
          <a:ln w="9525" cap="flat" cmpd="sng">
            <a:solidFill>
              <a:srgbClr val="4F4F4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13" name="Google Shape;3813;p68"/>
          <p:cNvCxnSpPr/>
          <p:nvPr/>
        </p:nvCxnSpPr>
        <p:spPr>
          <a:xfrm flipH="1">
            <a:off x="4208850" y="3323525"/>
            <a:ext cx="235800" cy="293400"/>
          </a:xfrm>
          <a:prstGeom prst="straightConnector1">
            <a:avLst/>
          </a:prstGeom>
          <a:noFill/>
          <a:ln w="9525" cap="flat" cmpd="sng">
            <a:solidFill>
              <a:srgbClr val="4F4F4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14" name="Google Shape;3814;p68"/>
          <p:cNvSpPr txBox="1"/>
          <p:nvPr/>
        </p:nvSpPr>
        <p:spPr>
          <a:xfrm>
            <a:off x="5977175" y="4844550"/>
            <a:ext cx="37530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Next: Real-Time Talent Inference Flow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9" name="Google Shape;3819;p69"/>
          <p:cNvSpPr/>
          <p:nvPr/>
        </p:nvSpPr>
        <p:spPr>
          <a:xfrm>
            <a:off x="285225" y="933625"/>
            <a:ext cx="8502900" cy="3997800"/>
          </a:xfrm>
          <a:prstGeom prst="roundRect">
            <a:avLst>
              <a:gd name="adj" fmla="val 4934"/>
            </a:avLst>
          </a:prstGeom>
          <a:solidFill>
            <a:schemeClr val="lt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Real-Time Talent Inference Flow</a:t>
            </a: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 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20" name="Google Shape;3820;p69"/>
          <p:cNvSpPr txBox="1">
            <a:spLocks noGrp="1"/>
          </p:cNvSpPr>
          <p:nvPr>
            <p:ph type="title"/>
          </p:nvPr>
        </p:nvSpPr>
        <p:spPr>
          <a:xfrm>
            <a:off x="209775" y="316175"/>
            <a:ext cx="86538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Data Pipeline Architecture Diagram</a:t>
            </a:r>
            <a:endParaRPr sz="2400" b="1"/>
          </a:p>
        </p:txBody>
      </p:sp>
      <p:sp>
        <p:nvSpPr>
          <p:cNvPr id="3821" name="Google Shape;3821;p69"/>
          <p:cNvSpPr/>
          <p:nvPr/>
        </p:nvSpPr>
        <p:spPr>
          <a:xfrm>
            <a:off x="4616738" y="4380400"/>
            <a:ext cx="1143300" cy="312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Full Sync to Unified CSV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22" name="Google Shape;3822;p69"/>
          <p:cNvSpPr/>
          <p:nvPr/>
        </p:nvSpPr>
        <p:spPr>
          <a:xfrm>
            <a:off x="3008513" y="4380400"/>
            <a:ext cx="1259100" cy="312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Data Query &amp; Analysis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3823" name="Google Shape;3823;p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1438" y="2111800"/>
            <a:ext cx="5711648" cy="226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24" name="Google Shape;3824;p69"/>
          <p:cNvCxnSpPr/>
          <p:nvPr/>
        </p:nvCxnSpPr>
        <p:spPr>
          <a:xfrm>
            <a:off x="5929913" y="2873350"/>
            <a:ext cx="301500" cy="1800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25" name="Google Shape;3825;p69"/>
          <p:cNvSpPr/>
          <p:nvPr/>
        </p:nvSpPr>
        <p:spPr>
          <a:xfrm>
            <a:off x="6085577" y="1365634"/>
            <a:ext cx="1659300" cy="4623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Lambda sends job skills to SageMaker endpoint for prediction</a:t>
            </a:r>
            <a:endParaRPr sz="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26" name="Google Shape;3826;p69"/>
          <p:cNvSpPr/>
          <p:nvPr/>
        </p:nvSpPr>
        <p:spPr>
          <a:xfrm>
            <a:off x="6872213" y="2530738"/>
            <a:ext cx="918600" cy="616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Save results to S3 and DynamoDB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27" name="Google Shape;3827;p69"/>
          <p:cNvSpPr/>
          <p:nvPr/>
        </p:nvSpPr>
        <p:spPr>
          <a:xfrm>
            <a:off x="5880763" y="4340575"/>
            <a:ext cx="1259100" cy="543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Trigger Lambda on new results to consolidate predictions</a:t>
            </a:r>
            <a:endParaRPr sz="800">
              <a:solidFill>
                <a:schemeClr val="dk1"/>
              </a:solidFill>
              <a:latin typeface="Lexend Light"/>
              <a:ea typeface="Lexend Light"/>
              <a:cs typeface="Lexend Light"/>
              <a:sym typeface="Lexend Light"/>
            </a:endParaRPr>
          </a:p>
        </p:txBody>
      </p:sp>
      <p:pic>
        <p:nvPicPr>
          <p:cNvPr id="3828" name="Google Shape;3828;p6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2312" y="2460949"/>
            <a:ext cx="4648475" cy="7560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29" name="Google Shape;3829;p69"/>
          <p:cNvGrpSpPr/>
          <p:nvPr/>
        </p:nvGrpSpPr>
        <p:grpSpPr>
          <a:xfrm>
            <a:off x="2106363" y="1233675"/>
            <a:ext cx="3823550" cy="1938150"/>
            <a:chOff x="2227150" y="1043175"/>
            <a:chExt cx="3823550" cy="1938150"/>
          </a:xfrm>
        </p:grpSpPr>
        <p:pic>
          <p:nvPicPr>
            <p:cNvPr id="3830" name="Google Shape;3830;p69"/>
            <p:cNvPicPr preferRelativeResize="0"/>
            <p:nvPr/>
          </p:nvPicPr>
          <p:blipFill rotWithShape="1">
            <a:blip r:embed="rId3">
              <a:alphaModFix/>
            </a:blip>
            <a:srcRect r="33056" b="48995"/>
            <a:stretch/>
          </p:blipFill>
          <p:spPr>
            <a:xfrm>
              <a:off x="2227150" y="1824225"/>
              <a:ext cx="3823550" cy="11571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31" name="Google Shape;3831;p69"/>
            <p:cNvPicPr preferRelativeResize="0"/>
            <p:nvPr/>
          </p:nvPicPr>
          <p:blipFill rotWithShape="1">
            <a:blip r:embed="rId3">
              <a:alphaModFix/>
            </a:blip>
            <a:srcRect l="70171" t="13055" r="19489" b="49492"/>
            <a:stretch/>
          </p:blipFill>
          <p:spPr>
            <a:xfrm>
              <a:off x="5460150" y="1043175"/>
              <a:ext cx="590550" cy="849601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3832" name="Google Shape;3832;p69"/>
            <p:cNvCxnSpPr/>
            <p:nvPr/>
          </p:nvCxnSpPr>
          <p:spPr>
            <a:xfrm rot="10800000">
              <a:off x="5753775" y="1892776"/>
              <a:ext cx="3300" cy="2553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triangle" w="med" len="med"/>
              <a:tailEnd type="triangle" w="med" len="med"/>
            </a:ln>
          </p:spPr>
        </p:cxnSp>
      </p:grpSp>
      <p:cxnSp>
        <p:nvCxnSpPr>
          <p:cNvPr id="3833" name="Google Shape;3833;p69"/>
          <p:cNvCxnSpPr/>
          <p:nvPr/>
        </p:nvCxnSpPr>
        <p:spPr>
          <a:xfrm rot="10800000" flipH="1">
            <a:off x="5929913" y="2460950"/>
            <a:ext cx="269100" cy="272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834" name="Google Shape;3834;p69"/>
          <p:cNvSpPr/>
          <p:nvPr/>
        </p:nvSpPr>
        <p:spPr>
          <a:xfrm>
            <a:off x="1978613" y="1964200"/>
            <a:ext cx="1029900" cy="312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Talent Input Simulation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35" name="Google Shape;3835;p69"/>
          <p:cNvSpPr/>
          <p:nvPr/>
        </p:nvSpPr>
        <p:spPr>
          <a:xfrm>
            <a:off x="3208304" y="1964200"/>
            <a:ext cx="1619700" cy="312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Streaming Ingestion</a:t>
            </a:r>
            <a:endParaRPr sz="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36" name="Google Shape;3836;p69"/>
          <p:cNvSpPr/>
          <p:nvPr/>
        </p:nvSpPr>
        <p:spPr>
          <a:xfrm>
            <a:off x="5253738" y="1239300"/>
            <a:ext cx="766800" cy="1926900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37" name="Google Shape;3837;p69"/>
          <p:cNvSpPr/>
          <p:nvPr/>
        </p:nvSpPr>
        <p:spPr>
          <a:xfrm>
            <a:off x="1843450" y="4144150"/>
            <a:ext cx="1076100" cy="6165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Lexend"/>
                <a:ea typeface="Lexend"/>
                <a:cs typeface="Lexend"/>
                <a:sym typeface="Lexend"/>
              </a:rPr>
              <a:t>Glue Crawler catalogs S3 files; Athena runs queries and visualizes results</a:t>
            </a:r>
            <a:endParaRPr sz="800"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38" name="Google Shape;3838;p69"/>
          <p:cNvSpPr/>
          <p:nvPr/>
        </p:nvSpPr>
        <p:spPr>
          <a:xfrm>
            <a:off x="5122188" y="985575"/>
            <a:ext cx="1029900" cy="3120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>
            <a:noFill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ML Inference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39" name="Google Shape;3839;p69"/>
          <p:cNvSpPr/>
          <p:nvPr/>
        </p:nvSpPr>
        <p:spPr>
          <a:xfrm>
            <a:off x="3101150" y="1543063"/>
            <a:ext cx="1958400" cy="3744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algn="bl" rotWithShape="0">
              <a:srgbClr val="000000">
                <a:alpha val="12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Parse streaming data from Kinesis</a:t>
            </a:r>
            <a:endParaRPr sz="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and store into DynamoDB via Lambda</a:t>
            </a:r>
            <a:endParaRPr sz="8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40" name="Google Shape;3840;p69"/>
          <p:cNvSpPr/>
          <p:nvPr/>
        </p:nvSpPr>
        <p:spPr>
          <a:xfrm>
            <a:off x="1196788" y="2691400"/>
            <a:ext cx="1029900" cy="5439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19050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Generate mock job skills and send to Kinesis stream</a:t>
            </a:r>
            <a:endParaRPr sz="800"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5" name="Google Shape;3845;p70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53409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AWS Services Justification</a:t>
            </a:r>
            <a:endParaRPr sz="2400"/>
          </a:p>
        </p:txBody>
      </p:sp>
      <p:graphicFrame>
        <p:nvGraphicFramePr>
          <p:cNvPr id="3846" name="Google Shape;3846;p70"/>
          <p:cNvGraphicFramePr/>
          <p:nvPr/>
        </p:nvGraphicFramePr>
        <p:xfrm>
          <a:off x="274938" y="1295575"/>
          <a:ext cx="8594100" cy="3308825"/>
        </p:xfrm>
        <a:graphic>
          <a:graphicData uri="http://schemas.openxmlformats.org/drawingml/2006/table">
            <a:tbl>
              <a:tblPr>
                <a:noFill/>
                <a:tableStyleId>{525E2B3A-C96B-47BB-B010-84BA2C8E604C}</a:tableStyleId>
              </a:tblPr>
              <a:tblGrid>
                <a:gridCol w="954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549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49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9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68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311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9567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768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95490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666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Service</a:t>
                      </a:r>
                      <a:endParaRPr sz="1100" b="1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S3</a:t>
                      </a:r>
                      <a:endParaRPr sz="1100" b="1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Lambda</a:t>
                      </a:r>
                      <a:endParaRPr sz="1100" b="1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SageMaker</a:t>
                      </a:r>
                      <a:endParaRPr sz="1100" b="1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Kinesis</a:t>
                      </a:r>
                      <a:endParaRPr sz="1100" b="1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DynamoDB</a:t>
                      </a:r>
                      <a:endParaRPr sz="1100" b="1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CloudShell</a:t>
                      </a:r>
                      <a:endParaRPr sz="1100" b="1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Glue</a:t>
                      </a:r>
                      <a:endParaRPr sz="1100" b="1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Athena</a:t>
                      </a:r>
                      <a:endParaRPr sz="1100" b="1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595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ML Model Creation</a:t>
                      </a:r>
                      <a:endParaRPr sz="1100" b="1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rgbClr val="F4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Stores raw, cleaned job datasets and trained ML models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Cleans and merges raw job data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Lexend"/>
                          <a:ea typeface="Lexend"/>
                          <a:cs typeface="Lexend"/>
                          <a:sym typeface="Lexend"/>
                        </a:rPr>
                        <a:t>Trains and deploys job recommend-ation model (Notebook + Endpoint)</a:t>
                      </a: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chemeClr val="accent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3833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latin typeface="Lexend"/>
                          <a:ea typeface="Lexend"/>
                          <a:cs typeface="Lexend"/>
                          <a:sym typeface="Lexend"/>
                        </a:rPr>
                        <a:t>Real-Time Talent Inference</a:t>
                      </a:r>
                      <a:endParaRPr sz="1100" b="1"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Stores individual predictions and full results</a:t>
                      </a:r>
                      <a:endParaRPr sz="100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Handle ingestion, inference, and aggregation</a:t>
                      </a:r>
                      <a:endParaRPr sz="100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38761D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predict_lambda</a:t>
                      </a:r>
                      <a:r>
                        <a:rPr lang="en" sz="100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 calls the endpoint to generate predictions and scores</a:t>
                      </a:r>
                      <a:endParaRPr sz="100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Streams real-time talent input from CloudShell to Lambda</a:t>
                      </a:r>
                      <a:endParaRPr sz="100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Stores unprocessed and predicted job data</a:t>
                      </a:r>
                      <a:endParaRPr sz="100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Simulates real-time job seeker input</a:t>
                      </a:r>
                      <a:endParaRPr sz="100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Crawler indexes prediction CSVs in S3 to enable querying</a:t>
                      </a:r>
                      <a:endParaRPr sz="100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chemeClr val="dk1"/>
                          </a:solidFill>
                          <a:latin typeface="Lexend"/>
                          <a:ea typeface="Lexend"/>
                          <a:cs typeface="Lexend"/>
                          <a:sym typeface="Lexend"/>
                        </a:rPr>
                        <a:t>Queries and visualizes insights from predictions</a:t>
                      </a:r>
                      <a:endParaRPr sz="1000">
                        <a:solidFill>
                          <a:schemeClr val="dk1"/>
                        </a:solidFill>
                        <a:latin typeface="Lexend"/>
                        <a:ea typeface="Lexend"/>
                        <a:cs typeface="Lexend"/>
                        <a:sym typeface="Lexend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847" name="Google Shape;3847;p70"/>
          <p:cNvSpPr/>
          <p:nvPr/>
        </p:nvSpPr>
        <p:spPr>
          <a:xfrm>
            <a:off x="6896100" y="-31950"/>
            <a:ext cx="2247900" cy="292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AWS Services Used &amp; Why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2" name="Google Shape;3852;p71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83619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Cleaning, Merging, and Structuring Raw Job Data</a:t>
            </a:r>
            <a:endParaRPr sz="2400"/>
          </a:p>
        </p:txBody>
      </p:sp>
      <p:sp>
        <p:nvSpPr>
          <p:cNvPr id="3853" name="Google Shape;3853;p71"/>
          <p:cNvSpPr txBox="1"/>
          <p:nvPr/>
        </p:nvSpPr>
        <p:spPr>
          <a:xfrm>
            <a:off x="452625" y="759375"/>
            <a:ext cx="8691300" cy="29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ETL Process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Extract: Retrieve raw job datasets from S3 (linkedin_job_postings.csv &amp; job_skills.csv) 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Transform: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job_data_cleaner_lambda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merges the two files, removes null values, and standardizes fields like job_level and job_type.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Load: Cleaned data is saved to S3, then sampled and used in SageMaker Notebook to train the ML model.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Schema Decisions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job_skills is multi-valued and encoded using MultiLabelBinarizer.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pic>
        <p:nvPicPr>
          <p:cNvPr id="3854" name="Google Shape;3854;p71"/>
          <p:cNvPicPr preferRelativeResize="0"/>
          <p:nvPr/>
        </p:nvPicPr>
        <p:blipFill rotWithShape="1">
          <a:blip r:embed="rId3">
            <a:alphaModFix/>
          </a:blip>
          <a:srcRect r="18969"/>
          <a:stretch/>
        </p:blipFill>
        <p:spPr>
          <a:xfrm>
            <a:off x="226350" y="2282150"/>
            <a:ext cx="8691300" cy="6592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3855" name="Google Shape;3855;p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988" y="3984675"/>
            <a:ext cx="6858020" cy="96832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sp>
        <p:nvSpPr>
          <p:cNvPr id="3856" name="Google Shape;3856;p71"/>
          <p:cNvSpPr txBox="1"/>
          <p:nvPr/>
        </p:nvSpPr>
        <p:spPr>
          <a:xfrm>
            <a:off x="7157275" y="2941375"/>
            <a:ext cx="16380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cleaned_jobs.csv</a:t>
            </a:r>
            <a:endParaRPr sz="1100"/>
          </a:p>
        </p:txBody>
      </p:sp>
      <p:sp>
        <p:nvSpPr>
          <p:cNvPr id="3857" name="Google Shape;3857;p71"/>
          <p:cNvSpPr/>
          <p:nvPr/>
        </p:nvSpPr>
        <p:spPr>
          <a:xfrm>
            <a:off x="8439500" y="3005575"/>
            <a:ext cx="225600" cy="2256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58" name="Google Shape;3858;p71"/>
          <p:cNvSpPr txBox="1"/>
          <p:nvPr/>
        </p:nvSpPr>
        <p:spPr>
          <a:xfrm>
            <a:off x="7231625" y="3630675"/>
            <a:ext cx="17982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Model predicted result</a:t>
            </a:r>
            <a:endParaRPr sz="1100"/>
          </a:p>
        </p:txBody>
      </p:sp>
      <p:sp>
        <p:nvSpPr>
          <p:cNvPr id="3859" name="Google Shape;3859;p71"/>
          <p:cNvSpPr/>
          <p:nvPr/>
        </p:nvSpPr>
        <p:spPr>
          <a:xfrm rot="10800000">
            <a:off x="7049400" y="3694875"/>
            <a:ext cx="225600" cy="225600"/>
          </a:xfrm>
          <a:prstGeom prst="upArrow">
            <a:avLst>
              <a:gd name="adj1" fmla="val 50000"/>
              <a:gd name="adj2" fmla="val 50000"/>
            </a:avLst>
          </a:prstGeom>
          <a:solidFill>
            <a:schemeClr val="lt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60" name="Google Shape;3860;p71"/>
          <p:cNvSpPr/>
          <p:nvPr/>
        </p:nvSpPr>
        <p:spPr>
          <a:xfrm>
            <a:off x="6438900" y="-30000"/>
            <a:ext cx="2836800" cy="2886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ETL Design &amp; Schema Decisions</a:t>
            </a:r>
            <a:endParaRPr sz="1200"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61" name="Google Shape;3861;p71"/>
          <p:cNvSpPr/>
          <p:nvPr/>
        </p:nvSpPr>
        <p:spPr>
          <a:xfrm>
            <a:off x="7138850" y="3014625"/>
            <a:ext cx="1590900" cy="225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  <p:sp>
        <p:nvSpPr>
          <p:cNvPr id="3862" name="Google Shape;3862;p71"/>
          <p:cNvSpPr/>
          <p:nvPr/>
        </p:nvSpPr>
        <p:spPr>
          <a:xfrm>
            <a:off x="7061850" y="3694875"/>
            <a:ext cx="1798200" cy="2256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exend Light"/>
              <a:ea typeface="Lexend Light"/>
              <a:cs typeface="Lexend Light"/>
              <a:sym typeface="Lexend Ligh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7" name="Google Shape;3867;p72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85647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Batch Processing &amp; Real-Time Streaming</a:t>
            </a:r>
            <a:endParaRPr sz="2400" b="1"/>
          </a:p>
        </p:txBody>
      </p:sp>
      <p:sp>
        <p:nvSpPr>
          <p:cNvPr id="3868" name="Google Shape;3868;p72"/>
          <p:cNvSpPr txBox="1"/>
          <p:nvPr/>
        </p:nvSpPr>
        <p:spPr>
          <a:xfrm>
            <a:off x="96475" y="985200"/>
            <a:ext cx="8564700" cy="35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ML Model Creation (Batch Mode)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Cleaned job data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sampled_jobs.csv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is used to train a job title prediction model in SageMaker Notebook.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Model is trained in batch, then exported and deployed as an inference endpoint.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Real-Time Talent Inference (Streaming Mode)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Talent data is simulated via CloudShell, streamed into Kinesis.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incoming-job-stream-lambda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decodes and writes data to DynamoDB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UnpredictedJobEvents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predict_lambda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polls new items sends to SageMaker Endpoint for: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→ Job title prediction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→ Match score (if expected title provided)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Results stored in: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DynamoDB: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PredictedJobEvents</a:t>
            </a:r>
            <a:b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</a:b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	S3: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/predictions/{timestamp}.csv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sync_predictions_lambda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aggregates all predictions data into S3 for Athena analysis.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69" name="Google Shape;3869;p72"/>
          <p:cNvSpPr/>
          <p:nvPr/>
        </p:nvSpPr>
        <p:spPr>
          <a:xfrm>
            <a:off x="7206000" y="-29100"/>
            <a:ext cx="1938000" cy="2868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Data ingestion details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4" name="Google Shape;3874;p73"/>
          <p:cNvSpPr txBox="1">
            <a:spLocks noGrp="1"/>
          </p:cNvSpPr>
          <p:nvPr>
            <p:ph type="title"/>
          </p:nvPr>
        </p:nvSpPr>
        <p:spPr>
          <a:xfrm>
            <a:off x="208725" y="344175"/>
            <a:ext cx="7659000" cy="51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/>
              <a:t>IAM Policies, Bucket Protection, Data Access</a:t>
            </a:r>
            <a:endParaRPr sz="2400"/>
          </a:p>
        </p:txBody>
      </p:sp>
      <p:sp>
        <p:nvSpPr>
          <p:cNvPr id="3875" name="Google Shape;3875;p73"/>
          <p:cNvSpPr txBox="1"/>
          <p:nvPr/>
        </p:nvSpPr>
        <p:spPr>
          <a:xfrm>
            <a:off x="311700" y="1089900"/>
            <a:ext cx="8551200" cy="334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Security Overview: All services follow the principle of least privilege to ensure end-to-end data protection.</a:t>
            </a:r>
            <a:endParaRPr sz="1200" b="1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IAM Role Enforcement: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exend"/>
              <a:buChar char="○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All Lambda functions and SageMaker endpoints operate under a shared, restricted IAM role (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LabRole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), ensuring controlled access to AWS services.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S3 Bucket Protection: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exend"/>
              <a:buChar char="○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Buckets are private and accessible only via the assigned IAM role. Files are organized under structured prefixes: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/raw/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/clean/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/model/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/predictions/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and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/all_predictions/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.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DynamoDB Streams Access: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Font typeface="Lexend"/>
              <a:buChar char="○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Only the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NewImage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data from the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PredictedJobEvents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 table is streamed to </a:t>
            </a:r>
            <a:r>
              <a:rPr lang="en" sz="1200">
                <a:solidFill>
                  <a:srgbClr val="38761D"/>
                </a:solidFill>
                <a:latin typeface="Lexend"/>
                <a:ea typeface="Lexend"/>
                <a:cs typeface="Lexend"/>
                <a:sym typeface="Lexend"/>
              </a:rPr>
              <a:t>sync_predictions_lambda</a:t>
            </a: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, limiting exposure to sensitive data.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●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CloudShell Input Simulation: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Lexend"/>
              <a:buChar char="○"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Talent input is simulated via CloudShell and sent to Kinesis. No privileged permissions are required beyond Kinesis write access.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  <p:sp>
        <p:nvSpPr>
          <p:cNvPr id="3876" name="Google Shape;3876;p73"/>
          <p:cNvSpPr/>
          <p:nvPr/>
        </p:nvSpPr>
        <p:spPr>
          <a:xfrm>
            <a:off x="7096925" y="-31950"/>
            <a:ext cx="2007300" cy="2925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Lexend"/>
                <a:ea typeface="Lexend"/>
                <a:cs typeface="Lexend"/>
                <a:sym typeface="Lexend"/>
              </a:rPr>
              <a:t>Security Considerations</a:t>
            </a:r>
            <a:endParaRPr sz="1200">
              <a:solidFill>
                <a:schemeClr val="dk1"/>
              </a:solidFill>
              <a:latin typeface="Lexend"/>
              <a:ea typeface="Lexend"/>
              <a:cs typeface="Lexend"/>
              <a:sym typeface="Lexen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et To Know Me">
  <a:themeElements>
    <a:clrScheme name="Simple Light">
      <a:dk1>
        <a:srgbClr val="000000"/>
      </a:dk1>
      <a:lt1>
        <a:srgbClr val="4F4F4F"/>
      </a:lt1>
      <a:dk2>
        <a:srgbClr val="E7E7E7"/>
      </a:dk2>
      <a:lt2>
        <a:srgbClr val="FFFFFF"/>
      </a:lt2>
      <a:accent1>
        <a:srgbClr val="F4F2F2"/>
      </a:accent1>
      <a:accent2>
        <a:srgbClr val="119BFE"/>
      </a:accent2>
      <a:accent3>
        <a:srgbClr val="FF6B4D"/>
      </a:accent3>
      <a:accent4>
        <a:srgbClr val="28C840"/>
      </a:accent4>
      <a:accent5>
        <a:srgbClr val="FFC600"/>
      </a:accent5>
      <a:accent6>
        <a:srgbClr val="CCCCCC"/>
      </a:accent6>
      <a:hlink>
        <a:srgbClr val="E2AFD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Get To Know Me">
  <a:themeElements>
    <a:clrScheme name="Simple Light">
      <a:dk1>
        <a:srgbClr val="000000"/>
      </a:dk1>
      <a:lt1>
        <a:srgbClr val="4F4F4F"/>
      </a:lt1>
      <a:dk2>
        <a:srgbClr val="E7E7E7"/>
      </a:dk2>
      <a:lt2>
        <a:srgbClr val="FFFFFF"/>
      </a:lt2>
      <a:accent1>
        <a:srgbClr val="F4F2F2"/>
      </a:accent1>
      <a:accent2>
        <a:srgbClr val="119BFE"/>
      </a:accent2>
      <a:accent3>
        <a:srgbClr val="FF6B4D"/>
      </a:accent3>
      <a:accent4>
        <a:srgbClr val="28C840"/>
      </a:accent4>
      <a:accent5>
        <a:srgbClr val="FFC600"/>
      </a:accent5>
      <a:accent6>
        <a:srgbClr val="CCCCCC"/>
      </a:accent6>
      <a:hlink>
        <a:srgbClr val="E2AFD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1550</Words>
  <Application>Microsoft Macintosh PowerPoint</Application>
  <PresentationFormat>如螢幕大小 (16:9)</PresentationFormat>
  <Paragraphs>244</Paragraphs>
  <Slides>20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20</vt:i4>
      </vt:variant>
    </vt:vector>
  </HeadingPairs>
  <TitlesOfParts>
    <vt:vector size="29" baseType="lpstr">
      <vt:lpstr>Red Hat Text</vt:lpstr>
      <vt:lpstr>Arial</vt:lpstr>
      <vt:lpstr>Lato</vt:lpstr>
      <vt:lpstr>Chakra Petch</vt:lpstr>
      <vt:lpstr>Chakra Petch SemiBold</vt:lpstr>
      <vt:lpstr>Lexend</vt:lpstr>
      <vt:lpstr>Lexend Light</vt:lpstr>
      <vt:lpstr>Get To Know Me</vt:lpstr>
      <vt:lpstr>Get To Know Me</vt:lpstr>
      <vt:lpstr>Final project:  Big Data Pipeline - Intelligent Job Matching with Real-Time ML Inference on AWS  Streamlining recruitment with automated ML-driven talent recommendations</vt:lpstr>
      <vt:lpstr>Agenda</vt:lpstr>
      <vt:lpstr>Business Scenario:  Real-Time Job Recommendation for Recruiters</vt:lpstr>
      <vt:lpstr>Data Pipeline Architecture Diagram</vt:lpstr>
      <vt:lpstr>Data Pipeline Architecture Diagram</vt:lpstr>
      <vt:lpstr>AWS Services Justification</vt:lpstr>
      <vt:lpstr>Cleaning, Merging, and Structuring Raw Job Data</vt:lpstr>
      <vt:lpstr>Batch Processing &amp; Real-Time Streaming</vt:lpstr>
      <vt:lpstr>IAM Policies, Bucket Protection, Data Access</vt:lpstr>
      <vt:lpstr>Final outputs</vt:lpstr>
      <vt:lpstr>Visualizations &amp; Insights</vt:lpstr>
      <vt:lpstr>Visualizations &amp; Insights</vt:lpstr>
      <vt:lpstr>What Recruiters and Analysts Can Learn</vt:lpstr>
      <vt:lpstr>Challenges &amp; Solutions</vt:lpstr>
      <vt:lpstr>Limitations</vt:lpstr>
      <vt:lpstr>Execution Walkthrough </vt:lpstr>
      <vt:lpstr>PowerPoint 簡報</vt:lpstr>
      <vt:lpstr>PowerPoint 簡報</vt:lpstr>
      <vt:lpstr>PowerPoint 簡報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Ku, Chu-Chun</cp:lastModifiedBy>
  <cp:revision>1</cp:revision>
  <dcterms:modified xsi:type="dcterms:W3CDTF">2025-05-12T23:52:20Z</dcterms:modified>
</cp:coreProperties>
</file>